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3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5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6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7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  <p:sldMasterId id="2147483676" r:id="rId2"/>
    <p:sldMasterId id="2147483689" r:id="rId3"/>
    <p:sldMasterId id="2147483715" r:id="rId4"/>
  </p:sldMasterIdLst>
  <p:notesMasterIdLst>
    <p:notesMasterId r:id="rId13"/>
  </p:notesMasterIdLst>
  <p:handoutMasterIdLst>
    <p:handoutMasterId r:id="rId14"/>
  </p:handoutMasterIdLst>
  <p:sldIdLst>
    <p:sldId id="407" r:id="rId5"/>
    <p:sldId id="962" r:id="rId6"/>
    <p:sldId id="968" r:id="rId7"/>
    <p:sldId id="963" r:id="rId8"/>
    <p:sldId id="964" r:id="rId9"/>
    <p:sldId id="969" r:id="rId10"/>
    <p:sldId id="965" r:id="rId11"/>
    <p:sldId id="966" r:id="rId12"/>
  </p:sldIdLst>
  <p:sldSz cx="12188825" cy="6858000"/>
  <p:notesSz cx="6858000" cy="9144000"/>
  <p:custDataLst>
    <p:tags r:id="rId15"/>
  </p:custDataLst>
  <p:defaultTextStyle>
    <a:defPPr>
      <a:defRPr lang="en-US"/>
    </a:defPPr>
    <a:lvl1pPr marL="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2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165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765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365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5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565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165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84">
          <p15:clr>
            <a:srgbClr val="A4A3A4"/>
          </p15:clr>
        </p15:guide>
        <p15:guide id="2" orient="horz" pos="4212">
          <p15:clr>
            <a:srgbClr val="A4A3A4"/>
          </p15:clr>
        </p15:guide>
        <p15:guide id="3" orient="horz" pos="3887">
          <p15:clr>
            <a:srgbClr val="A4A3A4"/>
          </p15:clr>
        </p15:guide>
        <p15:guide id="4" pos="3943">
          <p15:clr>
            <a:srgbClr val="A4A3A4"/>
          </p15:clr>
        </p15:guide>
        <p15:guide id="5" pos="2299">
          <p15:clr>
            <a:srgbClr val="A4A3A4"/>
          </p15:clr>
        </p15:guide>
        <p15:guide id="6" pos="545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FF"/>
    <a:srgbClr val="0094BC"/>
    <a:srgbClr val="BF0000"/>
    <a:srgbClr val="414042"/>
    <a:srgbClr val="5F5F5F"/>
    <a:srgbClr val="00B4E5"/>
    <a:srgbClr val="001D32"/>
    <a:srgbClr val="7F7F7F"/>
    <a:srgbClr val="1B1B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31" autoAdjust="0"/>
    <p:restoredTop sz="82300" autoAdjust="0"/>
  </p:normalViewPr>
  <p:slideViewPr>
    <p:cSldViewPr snapToGrid="0" snapToObjects="1">
      <p:cViewPr varScale="1">
        <p:scale>
          <a:sx n="68" d="100"/>
          <a:sy n="68" d="100"/>
        </p:scale>
        <p:origin x="1224" y="72"/>
      </p:cViewPr>
      <p:guideLst>
        <p:guide orient="horz" pos="484"/>
        <p:guide orient="horz" pos="4212"/>
        <p:guide orient="horz" pos="3887"/>
        <p:guide pos="3943"/>
        <p:guide pos="2299"/>
        <p:guide pos="5452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7" d="100"/>
          <a:sy n="67" d="100"/>
        </p:scale>
        <p:origin x="-288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1C0EDC-3B04-4D43-AC98-A606493C474D}" type="datetimeFigureOut">
              <a:rPr lang="en-US" sz="1000" smtClean="0">
                <a:latin typeface="Arial" panose="020B0604020202020204" pitchFamily="34" charset="0"/>
                <a:cs typeface="Arial" panose="020B0604020202020204" pitchFamily="34" charset="0"/>
              </a:rPr>
              <a:t>1/17/2022</a:t>
            </a:fld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lvl="0"/>
            <a:r>
              <a:rPr lang="en-US" sz="800" cap="all" dirty="0">
                <a:solidFill>
                  <a:srgbClr val="93959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2011 LENOVO CONFIDENTIAL.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7F3538-DD9D-4F25-8311-592750C50641}" type="slidenum">
              <a:rPr lang="en-US" sz="800" smtClean="0"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23CF275-28B3-497F-9AED-85D5F023BA5C}" type="datetimeFigureOut">
              <a:rPr lang="en-US" smtClean="0"/>
              <a:t>1/17/2022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800" cap="all" dirty="0">
                <a:solidFill>
                  <a:srgbClr val="939598"/>
                </a:solidFill>
              </a:rPr>
              <a:t>2011 LENOVO CONFIDENTIAL. All rights reserved.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AED87EB-65D7-4500-873C-410831173A82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6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2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165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765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365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5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565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165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同学们好！下面我们一起来学习诊断计算机故障的基本原则：</a:t>
            </a:r>
            <a:endParaRPr lang="en-US" altLang="zh-CN" dirty="0"/>
          </a:p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 </a:t>
            </a:r>
            <a:r>
              <a:rPr lang="zh-CN" altLang="en-US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前面，我们已知道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计算机系统可分为硬件系统和软件系统，只有硬件系统与软件系统有机的配合运行，才能实现各种各样的操作功能，这一运行过程是相当复杂的，而且计算机在使用一段时间后难免会出现这样那样的故障，故障现象纷繁复杂，出现的原因也很多。面对如此复杂的故障现象，我们通常可采用以下原则和方法得到解决：一是维修诊断四项基本原则，二是采用合适的维修方法和技巧。根据原则判断故障原因；使用合适维修方法判断并确定故障源；结合维修技巧与操作规范，找到排除故障的最终方案。</a:t>
            </a:r>
            <a:endParaRPr lang="zh-CN" altLang="zh-CN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D87EB-65D7-4500-873C-410831173A82}" type="slidenum">
              <a:rPr lang="en-US" smtClean="0"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0" algn="just"/>
            <a:r>
              <a:rPr lang="zh-CN" altLang="en-US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诊断</a:t>
            </a:r>
            <a:r>
              <a:rPr lang="zh-CN" altLang="zh-CN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计算机</a:t>
            </a:r>
            <a:r>
              <a:rPr lang="zh-CN" altLang="en-US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故障的基本原则通常可分为以下四大原则，它们是：</a:t>
            </a:r>
            <a:endParaRPr lang="en-US" altLang="zh-CN" sz="1800" kern="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0" algn="just"/>
            <a:r>
              <a:rPr lang="en-US" altLang="zh-CN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1.</a:t>
            </a:r>
            <a:r>
              <a:rPr lang="zh-CN" altLang="en-US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从简原则，也就是说一切从简单的事情做起，从观察入手，从容易操作的事情做起；</a:t>
            </a:r>
            <a:endParaRPr lang="en-US" altLang="zh-CN" sz="1800" kern="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0" algn="just"/>
            <a:r>
              <a:rPr lang="en-US" altLang="zh-CN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2.</a:t>
            </a:r>
            <a:r>
              <a:rPr lang="zh-CN" altLang="en-US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规划原则，也就是</a:t>
            </a:r>
            <a:r>
              <a:rPr lang="en-US" altLang="zh-CN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看</a:t>
            </a:r>
            <a:r>
              <a:rPr lang="en-US" altLang="zh-CN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想</a:t>
            </a:r>
            <a:r>
              <a:rPr lang="en-US" altLang="zh-CN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做，看清故障机器的具体现象及所处的环境，想清楚采用何种维修方法最为合适，然后再进行动手操作；</a:t>
            </a:r>
            <a:endParaRPr lang="en-US" altLang="zh-CN" sz="1800" kern="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0" algn="just"/>
            <a:r>
              <a:rPr lang="en-US" altLang="zh-CN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3.</a:t>
            </a:r>
            <a:r>
              <a:rPr lang="zh-CN" altLang="en-US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核心原则，也就是要根据用户所反映的各种现象，抓住其中一个与电脑中某一部件发生故障时最为明显的故障现象，从而确定具体故障部位；</a:t>
            </a:r>
            <a:endParaRPr lang="en-US" altLang="zh-CN" sz="1800" kern="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0" algn="just"/>
            <a:r>
              <a:rPr lang="en-US" altLang="zh-CN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4.</a:t>
            </a:r>
            <a:r>
              <a:rPr lang="zh-CN" altLang="en-US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谨慎原则，也就是说我们在实施维修操作时应该遵从软件处理后进行硬件维修，应该先排除外部设备故障后再排除电脑内部核心部件，以减少不必要的麻烦。</a:t>
            </a:r>
            <a:endParaRPr lang="zh-CN" altLang="zh-CN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D87EB-65D7-4500-873C-410831173A82}" type="slidenum">
              <a:rPr lang="en-US" smtClean="0"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266700" algn="just"/>
            <a:r>
              <a:rPr lang="zh-CN" altLang="en-US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首先，我们来讲一讲从简原则，从简单的事情做起：</a:t>
            </a:r>
            <a:endParaRPr lang="en-US" altLang="zh-CN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266700" algn="just"/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什么是简单的事情？通过用耳朵能听到、肉眼能发现异常现象的，就叫简单的事情。从简单的事情做起，就是指通过简单而又容易操作实施解决的事情做起。在实际维修过程中，最简单而又容易操作的事就是“观察”。</a:t>
            </a:r>
            <a:endParaRPr lang="zh-CN" altLang="zh-CN" sz="18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266700" algn="just"/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所谓“观察”，一般包括“望、闻、问、切”四个步骤。</a:t>
            </a:r>
            <a:endParaRPr lang="zh-CN" altLang="zh-CN" sz="18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266700" algn="just"/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望，一般可分为两个方面，一是看外观，包括是否变形、变色、裂纹等，主板线路是否有虚焊、脱焊现象；二是根据故障的表现状态来分析产生故障的原因。</a:t>
            </a:r>
            <a:endParaRPr lang="zh-CN" altLang="zh-CN" sz="18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266700" algn="just"/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闻，也可分为两个方面，一是听报警声和异响声，根据声音来判断故障部位；二是闻一闻主机是否有烧焦等异味。</a:t>
            </a:r>
            <a:endParaRPr lang="zh-CN" altLang="zh-CN" sz="18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266700" algn="just"/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问，是要了解故障发生前做了哪些操作、使用环境是否发生了变化。</a:t>
            </a:r>
            <a:endParaRPr lang="zh-CN" altLang="zh-CN" sz="18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266700" algn="just"/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切，主要是通过简单的操作如触摸元器件表面有无烫手的感觉（一般元器件表面温度为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40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℃～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50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℃，注意在触摸前要释放掉身上的静电），或者通过某些检测工具进行测试诊断。</a:t>
            </a:r>
            <a:endParaRPr lang="zh-CN" altLang="zh-CN" sz="18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266700" algn="just"/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故障检修前，首先要做的事情就是观察，包括以下几个方面的内容：</a:t>
            </a:r>
            <a:endParaRPr lang="zh-CN" altLang="zh-CN" sz="18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266700" algn="just"/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）对计算机所表现的特征、显示内容的观察。要了解计算机正常工作时应有的特征、正常状态，以便出现问题时好比较与正常情况下的差异。</a:t>
            </a:r>
            <a:endParaRPr lang="zh-CN" altLang="zh-CN" sz="18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266700" algn="just"/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）对计算机内部环境情况的观察（注意一般要在关闭外接电源的情况下进行）。灰尘是否太多、各部件的连接是否正确、器件颜色是否异常或变形的现象、指示灯的状态是否和平时一样等。</a:t>
            </a:r>
            <a:endParaRPr lang="zh-CN" altLang="zh-CN" sz="18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266700" algn="just"/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）对计算机的软硬件配置观察。了解安装了哪些硬件，系统资源的使用情况；使用的是哪种操作系统，安装了哪些应用软件；硬件的驱动程序版本等。</a:t>
            </a:r>
            <a:endParaRPr lang="zh-CN" altLang="zh-CN" sz="18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266700" algn="just"/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）对计算机周围环境的观察。所在位置是否存在电磁波或磁场的干扰、电源供电是否正常、各部件的连接是否正确、环境温度是否过高、湿度是否太大等等。</a:t>
            </a:r>
            <a:endParaRPr lang="zh-CN" altLang="zh-CN" sz="18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D87EB-65D7-4500-873C-410831173A82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20252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0" algn="just"/>
            <a:r>
              <a:rPr lang="zh-CN" altLang="en-US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接下来，我们再来看看规划原则中的</a:t>
            </a:r>
            <a:r>
              <a:rPr lang="en-US" altLang="zh-CN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看</a:t>
            </a:r>
            <a:r>
              <a:rPr lang="en-US" altLang="zh-CN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想</a:t>
            </a:r>
            <a:r>
              <a:rPr lang="en-US" altLang="zh-CN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做是什么意思？</a:t>
            </a:r>
            <a:endParaRPr lang="en-US" altLang="zh-CN" sz="1800" kern="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266700" algn="just"/>
            <a:r>
              <a:rPr lang="zh-CN" altLang="en-US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“看”就是指</a:t>
            </a:r>
            <a:r>
              <a:rPr lang="zh-CN" altLang="zh-CN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观察</a:t>
            </a:r>
            <a:r>
              <a:rPr lang="zh-CN" altLang="en-US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机器的现状（包括机器外观、显示状态、声音、键盘、网络等）、机器所工作的环境（工作电压、环境温湿度、粉尘、外部干扰等）、用户的操作习惯是否异常；</a:t>
            </a:r>
            <a:endParaRPr lang="zh-CN" altLang="zh-CN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266700" algn="just"/>
            <a:r>
              <a:rPr lang="zh-CN" altLang="en-US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“想”就是</a:t>
            </a:r>
            <a:r>
              <a:rPr lang="zh-CN" altLang="zh-CN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对所观察到的故障状态，根据</a:t>
            </a:r>
            <a:r>
              <a:rPr lang="zh-CN" altLang="en-US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所掌握的知识理论和</a:t>
            </a:r>
            <a:r>
              <a:rPr lang="zh-CN" altLang="zh-CN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以往的</a:t>
            </a:r>
            <a:r>
              <a:rPr lang="zh-CN" altLang="en-US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工作</a:t>
            </a:r>
            <a:r>
              <a:rPr lang="zh-CN" altLang="zh-CN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经验</a:t>
            </a:r>
            <a:r>
              <a:rPr lang="zh-CN" altLang="en-US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寻找</a:t>
            </a:r>
            <a:r>
              <a:rPr lang="zh-CN" altLang="zh-CN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解决</a:t>
            </a:r>
            <a:r>
              <a:rPr lang="zh-CN" altLang="en-US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办法，如果</a:t>
            </a:r>
            <a:r>
              <a:rPr lang="zh-CN" altLang="zh-CN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问题没得到解决，就</a:t>
            </a:r>
            <a:r>
              <a:rPr lang="zh-CN" altLang="en-US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进行</a:t>
            </a:r>
            <a:r>
              <a:rPr lang="zh-CN" altLang="zh-CN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查阅相关资料等，然后根据查阅到的资料，结合自身已有的知识、经验来进行判断。对于自己不太了解或根本不了解的，一定要向有经验的老师或技术支持工程师咨询，寻求帮助。</a:t>
            </a:r>
            <a:endParaRPr lang="en-US" altLang="zh-CN" sz="1800" kern="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266700" algn="just"/>
            <a:r>
              <a:rPr lang="zh-CN" altLang="en-US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“做”就是在找到可行性的解决方案以后进行的维修操作，维修时一定要按照规范的操作流程和维修步骤进行维修。</a:t>
            </a:r>
            <a:endParaRPr lang="zh-CN" altLang="zh-CN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D87EB-65D7-4500-873C-410831173A82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3524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“先软后硬、由外到内”谨慎原则：</a:t>
            </a:r>
            <a:r>
              <a:rPr lang="zh-CN" altLang="zh-CN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从整个维修判断的过程</a:t>
            </a:r>
            <a:r>
              <a:rPr lang="zh-CN" altLang="en-US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来</a:t>
            </a:r>
            <a:r>
              <a:rPr lang="zh-CN" altLang="zh-CN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看，我们总是要先判断</a:t>
            </a:r>
            <a:r>
              <a:rPr lang="zh-CN" altLang="en-US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机器</a:t>
            </a:r>
            <a:r>
              <a:rPr lang="zh-CN" altLang="zh-CN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是为软件故障</a:t>
            </a:r>
            <a:r>
              <a:rPr lang="zh-CN" altLang="en-US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还</a:t>
            </a:r>
            <a:r>
              <a:rPr lang="zh-CN" altLang="zh-CN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是硬件故障</a:t>
            </a:r>
            <a:r>
              <a:rPr lang="zh-CN" altLang="en-US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？针</a:t>
            </a:r>
            <a:r>
              <a:rPr lang="zh-CN" altLang="zh-CN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对不同的故障现象，分析的方法也不一样。据不完全统计，对大多数用户来说，计算机日常使用中</a:t>
            </a:r>
            <a:r>
              <a:rPr lang="en-US" altLang="zh-CN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80</a:t>
            </a:r>
            <a:r>
              <a:rPr lang="zh-CN" altLang="zh-CN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％以上的故障现象是由于软件原因导致的“软故障”。 因此，要</a:t>
            </a:r>
            <a:r>
              <a:rPr lang="zh-CN" altLang="en-US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先</a:t>
            </a:r>
            <a:r>
              <a:rPr lang="zh-CN" altLang="zh-CN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排除软件问题后才着手检查硬件问题。在实施硬件维修时，要遵循“从简原则”先排除外部器件故障，再检查机器内部故障；先排除次要部件故障，再排除核心部件故障。（切记：</a:t>
            </a:r>
            <a:r>
              <a:rPr lang="zh-CN" altLang="en-US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为了安全起见，</a:t>
            </a:r>
            <a:r>
              <a:rPr lang="zh-CN" altLang="zh-CN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在硬件故障排查时务必在切断电源的情况下才能实施操作）。</a:t>
            </a:r>
            <a:endParaRPr lang="zh-CN" altLang="zh-CN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0" algn="just"/>
            <a:endParaRPr lang="zh-CN" altLang="zh-CN" sz="1800" kern="100" dirty="0">
              <a:effectLst/>
              <a:latin typeface="+mn-e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D87EB-65D7-4500-873C-410831173A8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1253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zh-CN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在维修的过程中除了要了解故障发生前的操作或使用环境外，还要尽可能</a:t>
            </a:r>
            <a:r>
              <a:rPr lang="zh-CN" altLang="en-US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地</a:t>
            </a:r>
            <a:r>
              <a:rPr lang="zh-CN" altLang="zh-CN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复现故障现象，了解真实的故障原因。一台故障机可能会发生不止一个故障现象，而是有两个或两个以上的故障现象（如：系统运行非常慢，还会间歇性蓝屏、硬盘有摩擦声音，有时无法进入系统等），而这些故障现象具有一定的相关联性。这时，应该先判断、解决主要的故障现象。当修复主要的故障现象后，再解决次要故障现象，当主要故障排除后，次要故障</a:t>
            </a:r>
            <a:r>
              <a:rPr lang="zh-CN" altLang="en-US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也许会</a:t>
            </a:r>
            <a:r>
              <a:rPr lang="zh-CN" altLang="zh-CN" sz="18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随之消失了。</a:t>
            </a:r>
            <a:endParaRPr lang="zh-CN" altLang="zh-CN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marR="0" lvl="0" indent="0" algn="just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这一原则其实要告诉我们，在维修过程中要把精力完全放在主要问题上，避免次要问题干扰你的分析与判断。</a:t>
            </a:r>
            <a:endParaRPr lang="en-US" altLang="zh-CN" sz="1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D87EB-65D7-4500-873C-410831173A82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5242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800" kern="100" dirty="0">
                <a:effectLst/>
                <a:latin typeface="+mn-ea"/>
              </a:rPr>
              <a:t>下面，我们就通过一个职场案例来分析，职场情境是这样的：</a:t>
            </a:r>
            <a:r>
              <a:rPr lang="zh-CN" altLang="zh-CN" sz="1800" kern="100" dirty="0">
                <a:effectLst/>
                <a:latin typeface="+mn-ea"/>
              </a:rPr>
              <a:t>顾客送修一台笔记本电脑，</a:t>
            </a:r>
            <a:r>
              <a:rPr lang="zh-CN" altLang="zh-CN" sz="1800" dirty="0">
                <a:effectLst/>
                <a:latin typeface="+mn-ea"/>
              </a:rPr>
              <a:t>故障现象为：系统运行非常慢、间歇性蓝屏、下载文件时容易死机、硬盘会发出摩擦声、电脑有时开机无法进入系统界面，工程师如何找出问题的核心点？</a:t>
            </a:r>
            <a:endParaRPr lang="en-US" altLang="zh-CN" sz="1800" dirty="0">
              <a:effectLst/>
              <a:latin typeface="+mn-ea"/>
            </a:endParaRPr>
          </a:p>
          <a:p>
            <a:pPr indent="266700" algn="just"/>
            <a:r>
              <a:rPr lang="zh-CN" altLang="en-US" sz="1800" kern="100" dirty="0">
                <a:effectLst/>
                <a:latin typeface="+mn-ea"/>
              </a:rPr>
              <a:t>此时，我们可以按以下思路进行分析：</a:t>
            </a:r>
            <a:r>
              <a:rPr lang="en-US" altLang="zh-CN" sz="2800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zh-CN" sz="1800" kern="100" dirty="0">
                <a:effectLst/>
                <a:latin typeface="+mn-ea"/>
              </a:rPr>
              <a:t>首先，根据顾客所描述的故障现象进行逐个分析，分别存哪些可能原因，然后再做出综合判断。参考分析如下：</a:t>
            </a:r>
            <a:endParaRPr lang="zh-CN" altLang="zh-CN" sz="1800" dirty="0">
              <a:effectLst/>
              <a:latin typeface="+mn-ea"/>
            </a:endParaRPr>
          </a:p>
          <a:p>
            <a:pPr indent="266700" algn="just"/>
            <a:r>
              <a:rPr lang="en-US" altLang="zh-CN" sz="1800" kern="100" dirty="0">
                <a:effectLst/>
                <a:latin typeface="+mn-ea"/>
              </a:rPr>
              <a:t>1.</a:t>
            </a:r>
            <a:r>
              <a:rPr lang="zh-CN" altLang="zh-CN" sz="1800" kern="100" dirty="0">
                <a:effectLst/>
                <a:latin typeface="+mn-ea"/>
              </a:rPr>
              <a:t>系统运行慢，可能的原因有所打开的文件占用内存容量大、</a:t>
            </a:r>
            <a:r>
              <a:rPr lang="en-US" altLang="zh-CN" sz="1800" kern="100" dirty="0">
                <a:effectLst/>
                <a:latin typeface="+mn-ea"/>
              </a:rPr>
              <a:t>CPU</a:t>
            </a:r>
            <a:r>
              <a:rPr lang="zh-CN" altLang="zh-CN" sz="1800" kern="100" dirty="0">
                <a:effectLst/>
                <a:latin typeface="+mn-ea"/>
              </a:rPr>
              <a:t>占用率高，机器本身内存容量偏小，系统盘部分损坏，操作系统没有定期优化而引起的运行卡顿等原因；</a:t>
            </a:r>
            <a:endParaRPr lang="zh-CN" altLang="zh-CN" sz="1800" dirty="0">
              <a:effectLst/>
              <a:latin typeface="+mn-ea"/>
            </a:endParaRPr>
          </a:p>
          <a:p>
            <a:pPr indent="266700" algn="just"/>
            <a:r>
              <a:rPr lang="en-US" altLang="zh-CN" sz="1800" kern="100" dirty="0">
                <a:effectLst/>
                <a:latin typeface="+mn-ea"/>
              </a:rPr>
              <a:t>2.</a:t>
            </a:r>
            <a:r>
              <a:rPr lang="zh-CN" altLang="zh-CN" sz="1800" kern="100" dirty="0">
                <a:effectLst/>
                <a:latin typeface="+mn-ea"/>
              </a:rPr>
              <a:t>间歇性蓝屏，可能的原因有内存条接触不良、硬盘部分数据损坏、屏幕本身故障、屏线接触不良或损坏，系统中毒等原因；</a:t>
            </a:r>
            <a:endParaRPr lang="zh-CN" altLang="zh-CN" sz="1800" dirty="0">
              <a:effectLst/>
              <a:latin typeface="+mn-ea"/>
            </a:endParaRPr>
          </a:p>
          <a:p>
            <a:pPr indent="266700" algn="just"/>
            <a:r>
              <a:rPr lang="en-US" altLang="zh-CN" sz="1800" kern="100" dirty="0">
                <a:effectLst/>
                <a:latin typeface="+mn-ea"/>
              </a:rPr>
              <a:t>3.</a:t>
            </a:r>
            <a:r>
              <a:rPr lang="zh-CN" altLang="zh-CN" sz="1800" kern="100" dirty="0">
                <a:effectLst/>
                <a:latin typeface="+mn-ea"/>
              </a:rPr>
              <a:t>下载文件时容易死机，可能的原因有内存运行容量不足、硬盘部分坏道读写速度慢等；</a:t>
            </a:r>
            <a:endParaRPr lang="zh-CN" altLang="zh-CN" sz="1800" dirty="0">
              <a:effectLst/>
              <a:latin typeface="+mn-ea"/>
            </a:endParaRPr>
          </a:p>
          <a:p>
            <a:pPr indent="266700" algn="just"/>
            <a:r>
              <a:rPr lang="en-US" altLang="zh-CN" sz="1800" kern="100" dirty="0">
                <a:effectLst/>
                <a:latin typeface="+mn-ea"/>
              </a:rPr>
              <a:t>4.</a:t>
            </a:r>
            <a:r>
              <a:rPr lang="zh-CN" altLang="zh-CN" sz="1800" kern="100" dirty="0">
                <a:effectLst/>
                <a:latin typeface="+mn-ea"/>
              </a:rPr>
              <a:t>硬盘会发出摩擦声，最大的可能是机械硬盘坏道引起的磁头与磁盘摩擦而发出的声音；</a:t>
            </a:r>
            <a:endParaRPr lang="zh-CN" altLang="zh-CN" sz="1800" dirty="0">
              <a:effectLst/>
              <a:latin typeface="+mn-ea"/>
            </a:endParaRPr>
          </a:p>
          <a:p>
            <a:pPr indent="266700" algn="just"/>
            <a:r>
              <a:rPr lang="en-US" altLang="zh-CN" sz="1800" kern="100" dirty="0">
                <a:effectLst/>
                <a:latin typeface="+mn-ea"/>
              </a:rPr>
              <a:t>5.</a:t>
            </a:r>
            <a:r>
              <a:rPr lang="zh-CN" altLang="zh-CN" sz="1800" kern="100" dirty="0">
                <a:effectLst/>
                <a:latin typeface="+mn-ea"/>
              </a:rPr>
              <a:t>电脑有时开机无法进入系统界面，最大的可能是开机时无法正常进入硬盘系统而引起。</a:t>
            </a:r>
            <a:endParaRPr lang="zh-CN" altLang="zh-CN" sz="1800" dirty="0">
              <a:effectLst/>
              <a:latin typeface="+mn-ea"/>
            </a:endParaRPr>
          </a:p>
          <a:p>
            <a:pPr marL="0" marR="0" lvl="0" indent="0" algn="just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zh-CN" sz="1800" b="1" kern="100" dirty="0">
                <a:effectLst/>
                <a:latin typeface="+mn-ea"/>
              </a:rPr>
              <a:t>解决方案：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根据以上故障现象可能存在的原因进行综合分析，抓住核心问题，很快就能得出是机械硬盘损坏引起的，更换硬盘并重装操作系统，故障可得到解决。</a:t>
            </a:r>
            <a:endParaRPr lang="zh-CN" altLang="zh-CN" sz="20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marR="0" lvl="0" indent="0" algn="just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zh-CN" sz="1800" dirty="0">
              <a:effectLst/>
              <a:latin typeface="+mn-e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D87EB-65D7-4500-873C-410831173A82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8503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800" kern="100" dirty="0">
                <a:effectLst/>
                <a:latin typeface="+mn-ea"/>
              </a:rPr>
              <a:t>接下来，再给在大家讲讲电脑故障的检查和处理基本流程：</a:t>
            </a:r>
            <a:endParaRPr lang="zh-CN" altLang="zh-CN" sz="1800" kern="100" dirty="0">
              <a:effectLst/>
              <a:latin typeface="+mn-ea"/>
            </a:endParaRPr>
          </a:p>
          <a:p>
            <a:pPr marL="0" marR="0" lvl="0" indent="0" algn="just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zh-CN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在电脑出现故障时，通常会按以下几点进行检查和处理：</a:t>
            </a:r>
            <a:endParaRPr lang="zh-CN" altLang="zh-CN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just" latinLnBrk="1">
              <a:lnSpc>
                <a:spcPct val="150000"/>
              </a:lnSpc>
            </a:pPr>
            <a:r>
              <a:rPr lang="en-US" altLang="zh-CN" sz="1800" kern="0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首先检查主机的外部环境情况（</a:t>
            </a:r>
            <a:r>
              <a:rPr lang="zh-CN" altLang="en-US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比如：</a:t>
            </a:r>
            <a:r>
              <a:rPr lang="zh-CN" altLang="zh-CN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电源的连接，外部温度，电磁干扰等）；</a:t>
            </a:r>
            <a:endParaRPr lang="zh-CN" altLang="zh-CN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just" latinLnBrk="1">
              <a:lnSpc>
                <a:spcPct val="150000"/>
              </a:lnSpc>
            </a:pPr>
            <a:r>
              <a:rPr lang="en-US" altLang="zh-CN" sz="1800" kern="0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然后检查主机内部环境（</a:t>
            </a:r>
            <a:r>
              <a:rPr lang="zh-CN" altLang="en-US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如：</a:t>
            </a:r>
            <a:r>
              <a:rPr lang="zh-CN" altLang="zh-CN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灰尘、连接、器件颜色变化、部件的形状、指示灯的状态等）；</a:t>
            </a:r>
            <a:endParaRPr lang="zh-CN" altLang="zh-CN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just" latinLnBrk="1">
              <a:lnSpc>
                <a:spcPct val="150000"/>
              </a:lnSpc>
            </a:pPr>
            <a:r>
              <a:rPr lang="en-US" altLang="zh-CN" sz="1800" kern="0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zh-CN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观察电脑的软硬件配置</a:t>
            </a:r>
            <a:r>
              <a:rPr lang="en-US" altLang="zh-CN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如：</a:t>
            </a:r>
            <a:r>
              <a:rPr lang="zh-CN" altLang="zh-CN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操作系统版本，</a:t>
            </a:r>
            <a:r>
              <a:rPr lang="en-US" altLang="zh-CN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CPU</a:t>
            </a:r>
            <a:r>
              <a:rPr lang="zh-CN" altLang="zh-CN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、内存、显卡、硬盘等配置是否满足需求</a:t>
            </a:r>
            <a:r>
              <a:rPr lang="en-US" altLang="zh-CN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；</a:t>
            </a:r>
            <a:endParaRPr lang="zh-CN" altLang="zh-CN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just" latinLnBrk="1">
              <a:lnSpc>
                <a:spcPct val="150000"/>
              </a:lnSpc>
            </a:pPr>
            <a:r>
              <a:rPr lang="en-US" altLang="zh-CN" sz="1800" kern="0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4.</a:t>
            </a:r>
            <a:r>
              <a:rPr lang="zh-CN" altLang="zh-CN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资源的使用情况（故障发生前安装了何种硬件或软件，做了哪些操作等）；</a:t>
            </a:r>
            <a:endParaRPr lang="zh-CN" altLang="zh-CN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just" latinLnBrk="1">
              <a:lnSpc>
                <a:spcPct val="150000"/>
              </a:lnSpc>
            </a:pPr>
            <a:r>
              <a:rPr lang="en-US" altLang="zh-CN" sz="1800" kern="0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5.</a:t>
            </a:r>
            <a:r>
              <a:rPr lang="zh-CN" altLang="zh-CN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硬件设备的驱动程序版本是否存在兼容性问题等。</a:t>
            </a:r>
            <a:endParaRPr lang="zh-CN" altLang="zh-CN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D87EB-65D7-4500-873C-410831173A82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058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image" Target="../media/image2.jpe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image" Target="../media/image2.jpe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29.png"/><Relationship Id="rId3" Type="http://schemas.openxmlformats.org/officeDocument/2006/relationships/image" Target="../media/image3.png"/><Relationship Id="rId21" Type="http://schemas.openxmlformats.org/officeDocument/2006/relationships/image" Target="../media/image32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image" Target="../media/image1.jpeg"/><Relationship Id="rId16" Type="http://schemas.openxmlformats.org/officeDocument/2006/relationships/image" Target="../media/image28.png"/><Relationship Id="rId20" Type="http://schemas.openxmlformats.org/officeDocument/2006/relationships/image" Target="../media/image3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27.png"/><Relationship Id="rId10" Type="http://schemas.openxmlformats.org/officeDocument/2006/relationships/image" Target="../media/image10.png"/><Relationship Id="rId19" Type="http://schemas.openxmlformats.org/officeDocument/2006/relationships/image" Target="../media/image3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26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45.png"/><Relationship Id="rId2" Type="http://schemas.openxmlformats.org/officeDocument/2006/relationships/image" Target="../media/image2.jpe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44.png"/></Relationships>
</file>

<file path=ppt/slideLayouts/_rels/slideLayout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45.png"/><Relationship Id="rId2" Type="http://schemas.openxmlformats.org/officeDocument/2006/relationships/image" Target="../media/image2.jpe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44.png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29.png"/><Relationship Id="rId3" Type="http://schemas.openxmlformats.org/officeDocument/2006/relationships/image" Target="../media/image3.png"/><Relationship Id="rId21" Type="http://schemas.openxmlformats.org/officeDocument/2006/relationships/image" Target="../media/image32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image" Target="../media/image1.jpeg"/><Relationship Id="rId16" Type="http://schemas.openxmlformats.org/officeDocument/2006/relationships/image" Target="../media/image28.png"/><Relationship Id="rId20" Type="http://schemas.openxmlformats.org/officeDocument/2006/relationships/image" Target="../media/image31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27.png"/><Relationship Id="rId10" Type="http://schemas.openxmlformats.org/officeDocument/2006/relationships/image" Target="../media/image10.png"/><Relationship Id="rId19" Type="http://schemas.openxmlformats.org/officeDocument/2006/relationships/image" Target="../media/image3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26.pn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4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93"/>
            <a:ext cx="12190415" cy="6857107"/>
          </a:xfrm>
          <a:prstGeom prst="rect">
            <a:avLst/>
          </a:prstGeom>
        </p:spPr>
      </p:pic>
      <p:sp>
        <p:nvSpPr>
          <p:cNvPr id="56" name="Title 16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048256"/>
            <a:ext cx="8723376" cy="1581912"/>
          </a:xfrm>
          <a:prstGeom prst="rect">
            <a:avLst/>
          </a:prstGeom>
        </p:spPr>
        <p:txBody>
          <a:bodyPr lIns="0" tIns="60949" rIns="121899" bIns="60949" anchor="b" anchorCtr="0"/>
          <a:lstStyle>
            <a:lvl1pPr marL="0" algn="l" defTabSz="12192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lang="en-US" sz="6000" b="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text, two lines maximum</a:t>
            </a:r>
          </a:p>
        </p:txBody>
      </p:sp>
      <p:sp>
        <p:nvSpPr>
          <p:cNvPr id="62" name="Footer Placeholder 61"/>
          <p:cNvSpPr>
            <a:spLocks noGrp="1"/>
          </p:cNvSpPr>
          <p:nvPr>
            <p:ph type="ftr" sz="quarter" idx="10"/>
          </p:nvPr>
        </p:nvSpPr>
        <p:spPr>
          <a:xfrm>
            <a:off x="548640" y="6473952"/>
            <a:ext cx="3860800" cy="153888"/>
          </a:xfrm>
        </p:spPr>
        <p:txBody>
          <a:bodyPr lIns="0"/>
          <a:lstStyle>
            <a:lvl1pPr>
              <a:defRPr cap="none"/>
            </a:lvl1pPr>
          </a:lstStyle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55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548640" y="4059936"/>
            <a:ext cx="8714232" cy="457200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 defTabSz="1219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0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subtitle placeholder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48640" y="4800600"/>
            <a:ext cx="6409944" cy="5120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</p:txBody>
      </p:sp>
      <p:sp>
        <p:nvSpPr>
          <p:cNvPr id="20" name="Rectangle 19"/>
          <p:cNvSpPr/>
          <p:nvPr userDrawn="1"/>
        </p:nvSpPr>
        <p:spPr bwMode="black">
          <a:xfrm>
            <a:off x="548640" y="4557713"/>
            <a:ext cx="1097683" cy="1067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548640" y="4664439"/>
            <a:ext cx="10419093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" descr="C:\Users\kathyp\Documents\00_Brand-Resources\Multimode Elements\Multimode Icons\PNG\Multimode-Icon_HANG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040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" descr="C:\Users\kathyp\Documents\00_Brand-Resources\Multimode Elements\Multimode Icons\PNG\Multimode-Icon_HOLD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824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C:\Users\kathyp\Documents\00_Brand-Resources\Multimode Elements\Multimode Icons\PNG\Multimode-Icon_LAPTOP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7211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5" descr="C:\Users\kathyp\Documents\00_Brand-Resources\Multimode Elements\Multimode Icons\PNG\Multimode-Icon_STAND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7392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 descr="C:\Users\kathyp\Documents\00_Brand-Resources\Multimode Elements\Multimode Icons\PNG\Multimode-Icon_STAND-Tablet.png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1176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7" descr="C:\Users\kathyp\Documents\00_Brand-Resources\Multimode Elements\Multimode Icons\PNG\Multimode-Icon_TABLE.png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563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8" descr="C:\Users\kathyp\Documents\00_Brand-Resources\Multimode Elements\Multimode Icons\PNG\Multimode-Icon_TABLET.png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950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9" descr="C:\Users\kathyp\Documents\00_Brand-Resources\Multimode Elements\Multimode Icons\PNG\Multimode-Icon_TENT.png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2528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0" descr="C:\Users\kathyp\Documents\00_Brand-Resources\Multimode Elements\Multimode Icons\PNG\Multimode-Icon_TILT.png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312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11" descr="C:\Users\kathyp\Documents\00_Brand-Resources\Multimode Elements\Multimode Icons\PNG\Multimode-Icon_TV.png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3707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3" name="Group 32"/>
          <p:cNvGrpSpPr/>
          <p:nvPr userDrawn="1"/>
        </p:nvGrpSpPr>
        <p:grpSpPr>
          <a:xfrm>
            <a:off x="2024598" y="5468108"/>
            <a:ext cx="310896" cy="310896"/>
            <a:chOff x="2024598" y="5468108"/>
            <a:chExt cx="310896" cy="310896"/>
          </a:xfrm>
        </p:grpSpPr>
        <p:sp>
          <p:nvSpPr>
            <p:cNvPr id="34" name="Oval 33"/>
            <p:cNvSpPr/>
            <p:nvPr userDrawn="1"/>
          </p:nvSpPr>
          <p:spPr>
            <a:xfrm>
              <a:off x="2024598" y="5468108"/>
              <a:ext cx="310896" cy="31089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pic>
          <p:nvPicPr>
            <p:cNvPr id="35" name="Picture 34"/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18814" y="5509256"/>
              <a:ext cx="122464" cy="228600"/>
            </a:xfrm>
            <a:prstGeom prst="rect">
              <a:avLst/>
            </a:prstGeom>
          </p:spPr>
        </p:pic>
      </p:grpSp>
      <p:grpSp>
        <p:nvGrpSpPr>
          <p:cNvPr id="36" name="Group 35"/>
          <p:cNvGrpSpPr/>
          <p:nvPr userDrawn="1"/>
        </p:nvGrpSpPr>
        <p:grpSpPr>
          <a:xfrm>
            <a:off x="3094779" y="5468108"/>
            <a:ext cx="310896" cy="310896"/>
            <a:chOff x="3094779" y="5468108"/>
            <a:chExt cx="310896" cy="310896"/>
          </a:xfrm>
        </p:grpSpPr>
        <p:sp>
          <p:nvSpPr>
            <p:cNvPr id="37" name="Oval 36"/>
            <p:cNvSpPr/>
            <p:nvPr userDrawn="1"/>
          </p:nvSpPr>
          <p:spPr>
            <a:xfrm>
              <a:off x="3094779" y="5468108"/>
              <a:ext cx="310896" cy="31089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pic>
          <p:nvPicPr>
            <p:cNvPr id="38" name="Picture 9" descr="C:\Users\yhwang\Desktop\WW Design\Multimode Icons\twitter-01.png"/>
            <p:cNvPicPr>
              <a:picLocks noChangeAspect="1" noChangeArrowheads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4779" y="5468108"/>
              <a:ext cx="310896" cy="310896"/>
            </a:xfrm>
            <a:prstGeom prst="rect">
              <a:avLst/>
            </a:prstGeom>
            <a:noFill/>
          </p:spPr>
        </p:pic>
      </p:grpSp>
      <p:grpSp>
        <p:nvGrpSpPr>
          <p:cNvPr id="39" name="Group 38"/>
          <p:cNvGrpSpPr/>
          <p:nvPr userDrawn="1"/>
        </p:nvGrpSpPr>
        <p:grpSpPr>
          <a:xfrm>
            <a:off x="953427" y="5468108"/>
            <a:ext cx="310896" cy="310896"/>
            <a:chOff x="953427" y="5468108"/>
            <a:chExt cx="310896" cy="310896"/>
          </a:xfrm>
        </p:grpSpPr>
        <p:sp>
          <p:nvSpPr>
            <p:cNvPr id="40" name="Oval 39"/>
            <p:cNvSpPr/>
            <p:nvPr userDrawn="1"/>
          </p:nvSpPr>
          <p:spPr>
            <a:xfrm>
              <a:off x="953427" y="5468108"/>
              <a:ext cx="310896" cy="3108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pic>
          <p:nvPicPr>
            <p:cNvPr id="41" name="Picture 5" descr="C:\Users\yhwang\Desktop\WW Design\Multimode Icons\globe-01.png"/>
            <p:cNvPicPr>
              <a:picLocks noChangeAspect="1" noChangeArrowheads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0859" y="5495540"/>
              <a:ext cx="256032" cy="256032"/>
            </a:xfrm>
            <a:prstGeom prst="rect">
              <a:avLst/>
            </a:prstGeom>
            <a:noFill/>
          </p:spPr>
        </p:pic>
      </p:grpSp>
      <p:grpSp>
        <p:nvGrpSpPr>
          <p:cNvPr id="42" name="Group 41"/>
          <p:cNvGrpSpPr/>
          <p:nvPr userDrawn="1"/>
        </p:nvGrpSpPr>
        <p:grpSpPr>
          <a:xfrm>
            <a:off x="2355828" y="5442941"/>
            <a:ext cx="365760" cy="365760"/>
            <a:chOff x="2355828" y="5442941"/>
            <a:chExt cx="365760" cy="365760"/>
          </a:xfrm>
        </p:grpSpPr>
        <p:sp>
          <p:nvSpPr>
            <p:cNvPr id="43" name="Oval 42"/>
            <p:cNvSpPr/>
            <p:nvPr userDrawn="1"/>
          </p:nvSpPr>
          <p:spPr>
            <a:xfrm>
              <a:off x="2380995" y="5468108"/>
              <a:ext cx="310896" cy="31089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pic>
          <p:nvPicPr>
            <p:cNvPr id="44" name="Picture 2" descr="C:\Users\yhwang\Desktop\WW Design\Multimode Icons\chain-01.png"/>
            <p:cNvPicPr>
              <a:picLocks noChangeAspect="1" noChangeArrowheads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5828" y="5442941"/>
              <a:ext cx="365760" cy="365760"/>
            </a:xfrm>
            <a:prstGeom prst="rect">
              <a:avLst/>
            </a:prstGeom>
            <a:noFill/>
          </p:spPr>
        </p:pic>
      </p:grpSp>
      <p:grpSp>
        <p:nvGrpSpPr>
          <p:cNvPr id="45" name="Group 44"/>
          <p:cNvGrpSpPr/>
          <p:nvPr userDrawn="1"/>
        </p:nvGrpSpPr>
        <p:grpSpPr>
          <a:xfrm>
            <a:off x="5236131" y="5468108"/>
            <a:ext cx="310896" cy="310896"/>
            <a:chOff x="5236131" y="5468108"/>
            <a:chExt cx="310896" cy="310896"/>
          </a:xfrm>
        </p:grpSpPr>
        <p:sp>
          <p:nvSpPr>
            <p:cNvPr id="46" name="Oval 45"/>
            <p:cNvSpPr/>
            <p:nvPr userDrawn="1"/>
          </p:nvSpPr>
          <p:spPr>
            <a:xfrm>
              <a:off x="5236131" y="5468108"/>
              <a:ext cx="310896" cy="31089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pic>
          <p:nvPicPr>
            <p:cNvPr id="47" name="Picture 46" descr="C:\Users\yhwang\Desktop\WW Design\Multimode Icons\facebook-01.png"/>
            <p:cNvPicPr>
              <a:picLocks noChangeAspect="1" noChangeArrowheads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6131" y="5468108"/>
              <a:ext cx="310896" cy="310896"/>
            </a:xfrm>
            <a:prstGeom prst="rect">
              <a:avLst/>
            </a:prstGeom>
            <a:noFill/>
          </p:spPr>
        </p:pic>
      </p:grpSp>
      <p:grpSp>
        <p:nvGrpSpPr>
          <p:cNvPr id="48" name="Group 47"/>
          <p:cNvGrpSpPr/>
          <p:nvPr userDrawn="1"/>
        </p:nvGrpSpPr>
        <p:grpSpPr>
          <a:xfrm>
            <a:off x="4523337" y="5468108"/>
            <a:ext cx="310896" cy="310896"/>
            <a:chOff x="4523337" y="5468108"/>
            <a:chExt cx="310896" cy="310896"/>
          </a:xfrm>
        </p:grpSpPr>
        <p:sp>
          <p:nvSpPr>
            <p:cNvPr id="49" name="Oval 48"/>
            <p:cNvSpPr/>
            <p:nvPr userDrawn="1"/>
          </p:nvSpPr>
          <p:spPr>
            <a:xfrm>
              <a:off x="4523337" y="5468108"/>
              <a:ext cx="310896" cy="31089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pic>
          <p:nvPicPr>
            <p:cNvPr id="50" name="Picture 7" descr="C:\Users\yhwang\Desktop\WW Design\Multimode Icons\server-01.png"/>
            <p:cNvPicPr>
              <a:picLocks noChangeAspect="1" noChangeArrowheads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3337" y="5468108"/>
              <a:ext cx="310896" cy="310896"/>
            </a:xfrm>
            <a:prstGeom prst="rect">
              <a:avLst/>
            </a:prstGeom>
            <a:noFill/>
          </p:spPr>
        </p:pic>
      </p:grpSp>
      <p:grpSp>
        <p:nvGrpSpPr>
          <p:cNvPr id="52" name="Group 51"/>
          <p:cNvGrpSpPr/>
          <p:nvPr userDrawn="1"/>
        </p:nvGrpSpPr>
        <p:grpSpPr>
          <a:xfrm>
            <a:off x="4879734" y="5468108"/>
            <a:ext cx="310896" cy="310896"/>
            <a:chOff x="4879734" y="5468108"/>
            <a:chExt cx="310896" cy="310896"/>
          </a:xfrm>
        </p:grpSpPr>
        <p:sp>
          <p:nvSpPr>
            <p:cNvPr id="53" name="Oval 52"/>
            <p:cNvSpPr/>
            <p:nvPr userDrawn="1"/>
          </p:nvSpPr>
          <p:spPr>
            <a:xfrm>
              <a:off x="4879734" y="5468108"/>
              <a:ext cx="310896" cy="3108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pic>
          <p:nvPicPr>
            <p:cNvPr id="57" name="Picture 6" descr="C:\Users\yhwang\Desktop\WW Design\Multimode Icons\network-01.png"/>
            <p:cNvPicPr>
              <a:picLocks noChangeAspect="1" noChangeArrowheads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9734" y="5468108"/>
              <a:ext cx="310896" cy="310896"/>
            </a:xfrm>
            <a:prstGeom prst="rect">
              <a:avLst/>
            </a:prstGeom>
            <a:noFill/>
          </p:spPr>
        </p:pic>
      </p:grpSp>
      <p:grpSp>
        <p:nvGrpSpPr>
          <p:cNvPr id="58" name="Group 57"/>
          <p:cNvGrpSpPr/>
          <p:nvPr userDrawn="1"/>
        </p:nvGrpSpPr>
        <p:grpSpPr>
          <a:xfrm>
            <a:off x="5949915" y="5468108"/>
            <a:ext cx="310896" cy="310896"/>
            <a:chOff x="5949915" y="5468108"/>
            <a:chExt cx="310896" cy="310896"/>
          </a:xfrm>
        </p:grpSpPr>
        <p:sp>
          <p:nvSpPr>
            <p:cNvPr id="59" name="Oval 58"/>
            <p:cNvSpPr/>
            <p:nvPr userDrawn="1"/>
          </p:nvSpPr>
          <p:spPr>
            <a:xfrm>
              <a:off x="5949915" y="5468108"/>
              <a:ext cx="310896" cy="31089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pic>
          <p:nvPicPr>
            <p:cNvPr id="60" name="Picture 8" descr="C:\Users\yhwang\Desktop\WW Design\Multimode Icons\think_light-01.png"/>
            <p:cNvPicPr>
              <a:picLocks noChangeAspect="1" noChangeArrowheads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9915" y="5468108"/>
              <a:ext cx="310896" cy="31089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 - No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ooter Placeholder 2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11" name="Title 28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74320"/>
            <a:ext cx="11073384" cy="521208"/>
          </a:xfrm>
          <a:prstGeom prst="rect">
            <a:avLst/>
          </a:prstGeom>
        </p:spPr>
        <p:txBody>
          <a:bodyPr wrap="square" lIns="0" tIns="0" rIns="0" bIns="0" anchor="ctr" anchorCtr="0"/>
          <a:lstStyle>
            <a:lvl1pPr marL="0" algn="l" defTabSz="1219200" rtl="0" eaLnBrk="1" latinLnBrk="0" hangingPunct="1">
              <a:lnSpc>
                <a:spcPct val="100000"/>
              </a:lnSpc>
              <a:spcBef>
                <a:spcPct val="0"/>
              </a:spcBef>
              <a:buNone/>
              <a:tabLst>
                <a:tab pos="1218565" algn="l"/>
              </a:tabLst>
              <a:defRPr lang="en-US" sz="360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12" name="Freeform 5"/>
          <p:cNvSpPr>
            <a:spLocks noChangeAspect="1" noEditPoints="1"/>
          </p:cNvSpPr>
          <p:nvPr userDrawn="1"/>
        </p:nvSpPr>
        <p:spPr bwMode="black">
          <a:xfrm>
            <a:off x="205354" y="423406"/>
            <a:ext cx="200587" cy="200587"/>
          </a:xfrm>
          <a:custGeom>
            <a:avLst/>
            <a:gdLst>
              <a:gd name="T0" fmla="*/ 684 w 1368"/>
              <a:gd name="T1" fmla="*/ 0 h 1368"/>
              <a:gd name="T2" fmla="*/ 0 w 1368"/>
              <a:gd name="T3" fmla="*/ 684 h 1368"/>
              <a:gd name="T4" fmla="*/ 684 w 1368"/>
              <a:gd name="T5" fmla="*/ 1368 h 1368"/>
              <a:gd name="T6" fmla="*/ 1368 w 1368"/>
              <a:gd name="T7" fmla="*/ 684 h 1368"/>
              <a:gd name="T8" fmla="*/ 684 w 1368"/>
              <a:gd name="T9" fmla="*/ 0 h 1368"/>
              <a:gd name="T10" fmla="*/ 1068 w 1368"/>
              <a:gd name="T11" fmla="*/ 698 h 1368"/>
              <a:gd name="T12" fmla="*/ 973 w 1368"/>
              <a:gd name="T13" fmla="*/ 793 h 1368"/>
              <a:gd name="T14" fmla="*/ 793 w 1368"/>
              <a:gd name="T15" fmla="*/ 793 h 1368"/>
              <a:gd name="T16" fmla="*/ 793 w 1368"/>
              <a:gd name="T17" fmla="*/ 973 h 1368"/>
              <a:gd name="T18" fmla="*/ 698 w 1368"/>
              <a:gd name="T19" fmla="*/ 1068 h 1368"/>
              <a:gd name="T20" fmla="*/ 670 w 1368"/>
              <a:gd name="T21" fmla="*/ 1068 h 1368"/>
              <a:gd name="T22" fmla="*/ 576 w 1368"/>
              <a:gd name="T23" fmla="*/ 973 h 1368"/>
              <a:gd name="T24" fmla="*/ 576 w 1368"/>
              <a:gd name="T25" fmla="*/ 793 h 1368"/>
              <a:gd name="T26" fmla="*/ 396 w 1368"/>
              <a:gd name="T27" fmla="*/ 793 h 1368"/>
              <a:gd name="T28" fmla="*/ 301 w 1368"/>
              <a:gd name="T29" fmla="*/ 698 h 1368"/>
              <a:gd name="T30" fmla="*/ 301 w 1368"/>
              <a:gd name="T31" fmla="*/ 671 h 1368"/>
              <a:gd name="T32" fmla="*/ 396 w 1368"/>
              <a:gd name="T33" fmla="*/ 576 h 1368"/>
              <a:gd name="T34" fmla="*/ 576 w 1368"/>
              <a:gd name="T35" fmla="*/ 576 h 1368"/>
              <a:gd name="T36" fmla="*/ 576 w 1368"/>
              <a:gd name="T37" fmla="*/ 396 h 1368"/>
              <a:gd name="T38" fmla="*/ 670 w 1368"/>
              <a:gd name="T39" fmla="*/ 301 h 1368"/>
              <a:gd name="T40" fmla="*/ 698 w 1368"/>
              <a:gd name="T41" fmla="*/ 301 h 1368"/>
              <a:gd name="T42" fmla="*/ 793 w 1368"/>
              <a:gd name="T43" fmla="*/ 396 h 1368"/>
              <a:gd name="T44" fmla="*/ 793 w 1368"/>
              <a:gd name="T45" fmla="*/ 576 h 1368"/>
              <a:gd name="T46" fmla="*/ 973 w 1368"/>
              <a:gd name="T47" fmla="*/ 576 h 1368"/>
              <a:gd name="T48" fmla="*/ 1068 w 1368"/>
              <a:gd name="T49" fmla="*/ 671 h 1368"/>
              <a:gd name="T50" fmla="*/ 1068 w 1368"/>
              <a:gd name="T51" fmla="*/ 698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68" h="1368">
                <a:moveTo>
                  <a:pt x="684" y="0"/>
                </a:moveTo>
                <a:cubicBezTo>
                  <a:pt x="307" y="0"/>
                  <a:pt x="0" y="307"/>
                  <a:pt x="0" y="684"/>
                </a:cubicBezTo>
                <a:cubicBezTo>
                  <a:pt x="0" y="1062"/>
                  <a:pt x="307" y="1368"/>
                  <a:pt x="684" y="1368"/>
                </a:cubicBezTo>
                <a:cubicBezTo>
                  <a:pt x="1062" y="1368"/>
                  <a:pt x="1368" y="1062"/>
                  <a:pt x="1368" y="684"/>
                </a:cubicBezTo>
                <a:cubicBezTo>
                  <a:pt x="1368" y="307"/>
                  <a:pt x="1062" y="0"/>
                  <a:pt x="684" y="0"/>
                </a:cubicBezTo>
                <a:close/>
                <a:moveTo>
                  <a:pt x="1068" y="698"/>
                </a:moveTo>
                <a:cubicBezTo>
                  <a:pt x="1068" y="751"/>
                  <a:pt x="1025" y="793"/>
                  <a:pt x="973" y="793"/>
                </a:cubicBezTo>
                <a:cubicBezTo>
                  <a:pt x="793" y="793"/>
                  <a:pt x="793" y="793"/>
                  <a:pt x="793" y="793"/>
                </a:cubicBezTo>
                <a:cubicBezTo>
                  <a:pt x="793" y="973"/>
                  <a:pt x="793" y="973"/>
                  <a:pt x="793" y="973"/>
                </a:cubicBezTo>
                <a:cubicBezTo>
                  <a:pt x="793" y="1025"/>
                  <a:pt x="750" y="1068"/>
                  <a:pt x="698" y="1068"/>
                </a:cubicBezTo>
                <a:cubicBezTo>
                  <a:pt x="670" y="1068"/>
                  <a:pt x="670" y="1068"/>
                  <a:pt x="670" y="1068"/>
                </a:cubicBezTo>
                <a:cubicBezTo>
                  <a:pt x="618" y="1068"/>
                  <a:pt x="576" y="1025"/>
                  <a:pt x="576" y="973"/>
                </a:cubicBezTo>
                <a:cubicBezTo>
                  <a:pt x="576" y="793"/>
                  <a:pt x="576" y="793"/>
                  <a:pt x="576" y="793"/>
                </a:cubicBezTo>
                <a:cubicBezTo>
                  <a:pt x="396" y="793"/>
                  <a:pt x="396" y="793"/>
                  <a:pt x="396" y="793"/>
                </a:cubicBezTo>
                <a:cubicBezTo>
                  <a:pt x="344" y="793"/>
                  <a:pt x="301" y="751"/>
                  <a:pt x="301" y="698"/>
                </a:cubicBezTo>
                <a:cubicBezTo>
                  <a:pt x="301" y="671"/>
                  <a:pt x="301" y="671"/>
                  <a:pt x="301" y="671"/>
                </a:cubicBezTo>
                <a:cubicBezTo>
                  <a:pt x="301" y="618"/>
                  <a:pt x="344" y="576"/>
                  <a:pt x="396" y="576"/>
                </a:cubicBezTo>
                <a:cubicBezTo>
                  <a:pt x="576" y="576"/>
                  <a:pt x="576" y="576"/>
                  <a:pt x="576" y="576"/>
                </a:cubicBezTo>
                <a:cubicBezTo>
                  <a:pt x="576" y="396"/>
                  <a:pt x="576" y="396"/>
                  <a:pt x="576" y="396"/>
                </a:cubicBezTo>
                <a:cubicBezTo>
                  <a:pt x="576" y="344"/>
                  <a:pt x="618" y="301"/>
                  <a:pt x="670" y="301"/>
                </a:cubicBezTo>
                <a:cubicBezTo>
                  <a:pt x="698" y="301"/>
                  <a:pt x="698" y="301"/>
                  <a:pt x="698" y="301"/>
                </a:cubicBezTo>
                <a:cubicBezTo>
                  <a:pt x="750" y="301"/>
                  <a:pt x="793" y="344"/>
                  <a:pt x="793" y="396"/>
                </a:cubicBezTo>
                <a:cubicBezTo>
                  <a:pt x="793" y="576"/>
                  <a:pt x="793" y="576"/>
                  <a:pt x="793" y="576"/>
                </a:cubicBezTo>
                <a:cubicBezTo>
                  <a:pt x="973" y="576"/>
                  <a:pt x="973" y="576"/>
                  <a:pt x="973" y="576"/>
                </a:cubicBezTo>
                <a:cubicBezTo>
                  <a:pt x="1025" y="576"/>
                  <a:pt x="1068" y="618"/>
                  <a:pt x="1068" y="671"/>
                </a:cubicBezTo>
                <a:lnTo>
                  <a:pt x="1068" y="6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548640" y="1179575"/>
            <a:ext cx="5378958" cy="5211699"/>
          </a:xfrm>
          <a:prstGeom prst="rect">
            <a:avLst/>
          </a:prstGeom>
        </p:spPr>
        <p:txBody>
          <a:bodyPr lIns="0" tIns="0" rIns="0" bIns="0"/>
          <a:lstStyle>
            <a:lvl1pPr marL="171450" indent="-17145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600" indent="-22860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356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46810" indent="-15684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452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20" name="Content Placeholder 2"/>
          <p:cNvSpPr>
            <a:spLocks noGrp="1"/>
          </p:cNvSpPr>
          <p:nvPr>
            <p:ph sz="half" idx="14"/>
          </p:nvPr>
        </p:nvSpPr>
        <p:spPr bwMode="gray">
          <a:xfrm>
            <a:off x="6243066" y="1188761"/>
            <a:ext cx="5378958" cy="5211699"/>
          </a:xfrm>
          <a:prstGeom prst="rect">
            <a:avLst/>
          </a:prstGeom>
        </p:spPr>
        <p:txBody>
          <a:bodyPr lIns="0" tIns="0" rIns="0" bIns="0"/>
          <a:lstStyle>
            <a:lvl1pPr marL="171450" indent="-17145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600" indent="-22860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356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46810" indent="-15684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452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 -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ooter Placeholder 19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11" name="Title 28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74320"/>
            <a:ext cx="11073384" cy="521208"/>
          </a:xfrm>
          <a:prstGeom prst="rect">
            <a:avLst/>
          </a:prstGeom>
        </p:spPr>
        <p:txBody>
          <a:bodyPr wrap="square" lIns="0" tIns="0" rIns="0" bIns="0" anchor="ctr" anchorCtr="0"/>
          <a:lstStyle>
            <a:lvl1pPr marL="0" algn="l" defTabSz="1219200" rtl="0" eaLnBrk="1" latinLnBrk="0" hangingPunct="1">
              <a:lnSpc>
                <a:spcPct val="100000"/>
              </a:lnSpc>
              <a:spcBef>
                <a:spcPct val="0"/>
              </a:spcBef>
              <a:buNone/>
              <a:tabLst>
                <a:tab pos="1218565" algn="l"/>
              </a:tabLst>
              <a:defRPr lang="en-US" sz="360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12" name="Freeform 5"/>
          <p:cNvSpPr>
            <a:spLocks noChangeAspect="1" noEditPoints="1"/>
          </p:cNvSpPr>
          <p:nvPr userDrawn="1"/>
        </p:nvSpPr>
        <p:spPr bwMode="black">
          <a:xfrm>
            <a:off x="205354" y="423406"/>
            <a:ext cx="200587" cy="200587"/>
          </a:xfrm>
          <a:custGeom>
            <a:avLst/>
            <a:gdLst>
              <a:gd name="T0" fmla="*/ 684 w 1368"/>
              <a:gd name="T1" fmla="*/ 0 h 1368"/>
              <a:gd name="T2" fmla="*/ 0 w 1368"/>
              <a:gd name="T3" fmla="*/ 684 h 1368"/>
              <a:gd name="T4" fmla="*/ 684 w 1368"/>
              <a:gd name="T5" fmla="*/ 1368 h 1368"/>
              <a:gd name="T6" fmla="*/ 1368 w 1368"/>
              <a:gd name="T7" fmla="*/ 684 h 1368"/>
              <a:gd name="T8" fmla="*/ 684 w 1368"/>
              <a:gd name="T9" fmla="*/ 0 h 1368"/>
              <a:gd name="T10" fmla="*/ 1068 w 1368"/>
              <a:gd name="T11" fmla="*/ 698 h 1368"/>
              <a:gd name="T12" fmla="*/ 973 w 1368"/>
              <a:gd name="T13" fmla="*/ 793 h 1368"/>
              <a:gd name="T14" fmla="*/ 793 w 1368"/>
              <a:gd name="T15" fmla="*/ 793 h 1368"/>
              <a:gd name="T16" fmla="*/ 793 w 1368"/>
              <a:gd name="T17" fmla="*/ 973 h 1368"/>
              <a:gd name="T18" fmla="*/ 698 w 1368"/>
              <a:gd name="T19" fmla="*/ 1068 h 1368"/>
              <a:gd name="T20" fmla="*/ 670 w 1368"/>
              <a:gd name="T21" fmla="*/ 1068 h 1368"/>
              <a:gd name="T22" fmla="*/ 576 w 1368"/>
              <a:gd name="T23" fmla="*/ 973 h 1368"/>
              <a:gd name="T24" fmla="*/ 576 w 1368"/>
              <a:gd name="T25" fmla="*/ 793 h 1368"/>
              <a:gd name="T26" fmla="*/ 396 w 1368"/>
              <a:gd name="T27" fmla="*/ 793 h 1368"/>
              <a:gd name="T28" fmla="*/ 301 w 1368"/>
              <a:gd name="T29" fmla="*/ 698 h 1368"/>
              <a:gd name="T30" fmla="*/ 301 w 1368"/>
              <a:gd name="T31" fmla="*/ 671 h 1368"/>
              <a:gd name="T32" fmla="*/ 396 w 1368"/>
              <a:gd name="T33" fmla="*/ 576 h 1368"/>
              <a:gd name="T34" fmla="*/ 576 w 1368"/>
              <a:gd name="T35" fmla="*/ 576 h 1368"/>
              <a:gd name="T36" fmla="*/ 576 w 1368"/>
              <a:gd name="T37" fmla="*/ 396 h 1368"/>
              <a:gd name="T38" fmla="*/ 670 w 1368"/>
              <a:gd name="T39" fmla="*/ 301 h 1368"/>
              <a:gd name="T40" fmla="*/ 698 w 1368"/>
              <a:gd name="T41" fmla="*/ 301 h 1368"/>
              <a:gd name="T42" fmla="*/ 793 w 1368"/>
              <a:gd name="T43" fmla="*/ 396 h 1368"/>
              <a:gd name="T44" fmla="*/ 793 w 1368"/>
              <a:gd name="T45" fmla="*/ 576 h 1368"/>
              <a:gd name="T46" fmla="*/ 973 w 1368"/>
              <a:gd name="T47" fmla="*/ 576 h 1368"/>
              <a:gd name="T48" fmla="*/ 1068 w 1368"/>
              <a:gd name="T49" fmla="*/ 671 h 1368"/>
              <a:gd name="T50" fmla="*/ 1068 w 1368"/>
              <a:gd name="T51" fmla="*/ 698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68" h="1368">
                <a:moveTo>
                  <a:pt x="684" y="0"/>
                </a:moveTo>
                <a:cubicBezTo>
                  <a:pt x="307" y="0"/>
                  <a:pt x="0" y="307"/>
                  <a:pt x="0" y="684"/>
                </a:cubicBezTo>
                <a:cubicBezTo>
                  <a:pt x="0" y="1062"/>
                  <a:pt x="307" y="1368"/>
                  <a:pt x="684" y="1368"/>
                </a:cubicBezTo>
                <a:cubicBezTo>
                  <a:pt x="1062" y="1368"/>
                  <a:pt x="1368" y="1062"/>
                  <a:pt x="1368" y="684"/>
                </a:cubicBezTo>
                <a:cubicBezTo>
                  <a:pt x="1368" y="307"/>
                  <a:pt x="1062" y="0"/>
                  <a:pt x="684" y="0"/>
                </a:cubicBezTo>
                <a:close/>
                <a:moveTo>
                  <a:pt x="1068" y="698"/>
                </a:moveTo>
                <a:cubicBezTo>
                  <a:pt x="1068" y="751"/>
                  <a:pt x="1025" y="793"/>
                  <a:pt x="973" y="793"/>
                </a:cubicBezTo>
                <a:cubicBezTo>
                  <a:pt x="793" y="793"/>
                  <a:pt x="793" y="793"/>
                  <a:pt x="793" y="793"/>
                </a:cubicBezTo>
                <a:cubicBezTo>
                  <a:pt x="793" y="973"/>
                  <a:pt x="793" y="973"/>
                  <a:pt x="793" y="973"/>
                </a:cubicBezTo>
                <a:cubicBezTo>
                  <a:pt x="793" y="1025"/>
                  <a:pt x="750" y="1068"/>
                  <a:pt x="698" y="1068"/>
                </a:cubicBezTo>
                <a:cubicBezTo>
                  <a:pt x="670" y="1068"/>
                  <a:pt x="670" y="1068"/>
                  <a:pt x="670" y="1068"/>
                </a:cubicBezTo>
                <a:cubicBezTo>
                  <a:pt x="618" y="1068"/>
                  <a:pt x="576" y="1025"/>
                  <a:pt x="576" y="973"/>
                </a:cubicBezTo>
                <a:cubicBezTo>
                  <a:pt x="576" y="793"/>
                  <a:pt x="576" y="793"/>
                  <a:pt x="576" y="793"/>
                </a:cubicBezTo>
                <a:cubicBezTo>
                  <a:pt x="396" y="793"/>
                  <a:pt x="396" y="793"/>
                  <a:pt x="396" y="793"/>
                </a:cubicBezTo>
                <a:cubicBezTo>
                  <a:pt x="344" y="793"/>
                  <a:pt x="301" y="751"/>
                  <a:pt x="301" y="698"/>
                </a:cubicBezTo>
                <a:cubicBezTo>
                  <a:pt x="301" y="671"/>
                  <a:pt x="301" y="671"/>
                  <a:pt x="301" y="671"/>
                </a:cubicBezTo>
                <a:cubicBezTo>
                  <a:pt x="301" y="618"/>
                  <a:pt x="344" y="576"/>
                  <a:pt x="396" y="576"/>
                </a:cubicBezTo>
                <a:cubicBezTo>
                  <a:pt x="576" y="576"/>
                  <a:pt x="576" y="576"/>
                  <a:pt x="576" y="576"/>
                </a:cubicBezTo>
                <a:cubicBezTo>
                  <a:pt x="576" y="396"/>
                  <a:pt x="576" y="396"/>
                  <a:pt x="576" y="396"/>
                </a:cubicBezTo>
                <a:cubicBezTo>
                  <a:pt x="576" y="344"/>
                  <a:pt x="618" y="301"/>
                  <a:pt x="670" y="301"/>
                </a:cubicBezTo>
                <a:cubicBezTo>
                  <a:pt x="698" y="301"/>
                  <a:pt x="698" y="301"/>
                  <a:pt x="698" y="301"/>
                </a:cubicBezTo>
                <a:cubicBezTo>
                  <a:pt x="750" y="301"/>
                  <a:pt x="793" y="344"/>
                  <a:pt x="793" y="396"/>
                </a:cubicBezTo>
                <a:cubicBezTo>
                  <a:pt x="793" y="576"/>
                  <a:pt x="793" y="576"/>
                  <a:pt x="793" y="576"/>
                </a:cubicBezTo>
                <a:cubicBezTo>
                  <a:pt x="973" y="576"/>
                  <a:pt x="973" y="576"/>
                  <a:pt x="973" y="576"/>
                </a:cubicBezTo>
                <a:cubicBezTo>
                  <a:pt x="1025" y="576"/>
                  <a:pt x="1068" y="618"/>
                  <a:pt x="1068" y="671"/>
                </a:cubicBezTo>
                <a:lnTo>
                  <a:pt x="1068" y="6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548640" y="1179575"/>
            <a:ext cx="5378958" cy="5211699"/>
          </a:xfrm>
          <a:prstGeom prst="rect">
            <a:avLst/>
          </a:prstGeom>
        </p:spPr>
        <p:txBody>
          <a:bodyPr lIns="0" tIns="0" rIns="0" bIns="0"/>
          <a:lstStyle>
            <a:lvl1pPr marL="171450" indent="-17145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600" indent="-22860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356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46810" indent="-15684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452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4"/>
          </p:nvPr>
        </p:nvSpPr>
        <p:spPr bwMode="gray">
          <a:xfrm>
            <a:off x="6243066" y="1188761"/>
            <a:ext cx="5378958" cy="5211699"/>
          </a:xfrm>
          <a:prstGeom prst="rect">
            <a:avLst/>
          </a:prstGeom>
        </p:spPr>
        <p:txBody>
          <a:bodyPr lIns="0" tIns="0" rIns="0" bIns="0"/>
          <a:lstStyle>
            <a:lvl1pPr marL="171450" indent="-17145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600" indent="-22860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356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46810" indent="-15684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452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/Image - No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1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10" name="Title 28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74320"/>
            <a:ext cx="6036718" cy="521208"/>
          </a:xfrm>
          <a:prstGeom prst="rect">
            <a:avLst/>
          </a:prstGeom>
        </p:spPr>
        <p:txBody>
          <a:bodyPr wrap="square" lIns="0" tIns="0" rIns="0" bIns="0" anchor="ctr" anchorCtr="0"/>
          <a:lstStyle>
            <a:lvl1pPr marL="0" algn="l" defTabSz="1219200" rtl="0" eaLnBrk="1" latinLnBrk="0" hangingPunct="1">
              <a:lnSpc>
                <a:spcPct val="100000"/>
              </a:lnSpc>
              <a:spcBef>
                <a:spcPct val="0"/>
              </a:spcBef>
              <a:buNone/>
              <a:tabLst>
                <a:tab pos="1218565" algn="l"/>
              </a:tabLst>
              <a:defRPr lang="en-US" sz="360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12" name="Freeform 5"/>
          <p:cNvSpPr>
            <a:spLocks noChangeAspect="1" noEditPoints="1"/>
          </p:cNvSpPr>
          <p:nvPr userDrawn="1"/>
        </p:nvSpPr>
        <p:spPr bwMode="black">
          <a:xfrm>
            <a:off x="205354" y="423406"/>
            <a:ext cx="200587" cy="200587"/>
          </a:xfrm>
          <a:custGeom>
            <a:avLst/>
            <a:gdLst>
              <a:gd name="T0" fmla="*/ 684 w 1368"/>
              <a:gd name="T1" fmla="*/ 0 h 1368"/>
              <a:gd name="T2" fmla="*/ 0 w 1368"/>
              <a:gd name="T3" fmla="*/ 684 h 1368"/>
              <a:gd name="T4" fmla="*/ 684 w 1368"/>
              <a:gd name="T5" fmla="*/ 1368 h 1368"/>
              <a:gd name="T6" fmla="*/ 1368 w 1368"/>
              <a:gd name="T7" fmla="*/ 684 h 1368"/>
              <a:gd name="T8" fmla="*/ 684 w 1368"/>
              <a:gd name="T9" fmla="*/ 0 h 1368"/>
              <a:gd name="T10" fmla="*/ 1068 w 1368"/>
              <a:gd name="T11" fmla="*/ 698 h 1368"/>
              <a:gd name="T12" fmla="*/ 973 w 1368"/>
              <a:gd name="T13" fmla="*/ 793 h 1368"/>
              <a:gd name="T14" fmla="*/ 793 w 1368"/>
              <a:gd name="T15" fmla="*/ 793 h 1368"/>
              <a:gd name="T16" fmla="*/ 793 w 1368"/>
              <a:gd name="T17" fmla="*/ 973 h 1368"/>
              <a:gd name="T18" fmla="*/ 698 w 1368"/>
              <a:gd name="T19" fmla="*/ 1068 h 1368"/>
              <a:gd name="T20" fmla="*/ 670 w 1368"/>
              <a:gd name="T21" fmla="*/ 1068 h 1368"/>
              <a:gd name="T22" fmla="*/ 576 w 1368"/>
              <a:gd name="T23" fmla="*/ 973 h 1368"/>
              <a:gd name="T24" fmla="*/ 576 w 1368"/>
              <a:gd name="T25" fmla="*/ 793 h 1368"/>
              <a:gd name="T26" fmla="*/ 396 w 1368"/>
              <a:gd name="T27" fmla="*/ 793 h 1368"/>
              <a:gd name="T28" fmla="*/ 301 w 1368"/>
              <a:gd name="T29" fmla="*/ 698 h 1368"/>
              <a:gd name="T30" fmla="*/ 301 w 1368"/>
              <a:gd name="T31" fmla="*/ 671 h 1368"/>
              <a:gd name="T32" fmla="*/ 396 w 1368"/>
              <a:gd name="T33" fmla="*/ 576 h 1368"/>
              <a:gd name="T34" fmla="*/ 576 w 1368"/>
              <a:gd name="T35" fmla="*/ 576 h 1368"/>
              <a:gd name="T36" fmla="*/ 576 w 1368"/>
              <a:gd name="T37" fmla="*/ 396 h 1368"/>
              <a:gd name="T38" fmla="*/ 670 w 1368"/>
              <a:gd name="T39" fmla="*/ 301 h 1368"/>
              <a:gd name="T40" fmla="*/ 698 w 1368"/>
              <a:gd name="T41" fmla="*/ 301 h 1368"/>
              <a:gd name="T42" fmla="*/ 793 w 1368"/>
              <a:gd name="T43" fmla="*/ 396 h 1368"/>
              <a:gd name="T44" fmla="*/ 793 w 1368"/>
              <a:gd name="T45" fmla="*/ 576 h 1368"/>
              <a:gd name="T46" fmla="*/ 973 w 1368"/>
              <a:gd name="T47" fmla="*/ 576 h 1368"/>
              <a:gd name="T48" fmla="*/ 1068 w 1368"/>
              <a:gd name="T49" fmla="*/ 671 h 1368"/>
              <a:gd name="T50" fmla="*/ 1068 w 1368"/>
              <a:gd name="T51" fmla="*/ 698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68" h="1368">
                <a:moveTo>
                  <a:pt x="684" y="0"/>
                </a:moveTo>
                <a:cubicBezTo>
                  <a:pt x="307" y="0"/>
                  <a:pt x="0" y="307"/>
                  <a:pt x="0" y="684"/>
                </a:cubicBezTo>
                <a:cubicBezTo>
                  <a:pt x="0" y="1062"/>
                  <a:pt x="307" y="1368"/>
                  <a:pt x="684" y="1368"/>
                </a:cubicBezTo>
                <a:cubicBezTo>
                  <a:pt x="1062" y="1368"/>
                  <a:pt x="1368" y="1062"/>
                  <a:pt x="1368" y="684"/>
                </a:cubicBezTo>
                <a:cubicBezTo>
                  <a:pt x="1368" y="307"/>
                  <a:pt x="1062" y="0"/>
                  <a:pt x="684" y="0"/>
                </a:cubicBezTo>
                <a:close/>
                <a:moveTo>
                  <a:pt x="1068" y="698"/>
                </a:moveTo>
                <a:cubicBezTo>
                  <a:pt x="1068" y="751"/>
                  <a:pt x="1025" y="793"/>
                  <a:pt x="973" y="793"/>
                </a:cubicBezTo>
                <a:cubicBezTo>
                  <a:pt x="793" y="793"/>
                  <a:pt x="793" y="793"/>
                  <a:pt x="793" y="793"/>
                </a:cubicBezTo>
                <a:cubicBezTo>
                  <a:pt x="793" y="973"/>
                  <a:pt x="793" y="973"/>
                  <a:pt x="793" y="973"/>
                </a:cubicBezTo>
                <a:cubicBezTo>
                  <a:pt x="793" y="1025"/>
                  <a:pt x="750" y="1068"/>
                  <a:pt x="698" y="1068"/>
                </a:cubicBezTo>
                <a:cubicBezTo>
                  <a:pt x="670" y="1068"/>
                  <a:pt x="670" y="1068"/>
                  <a:pt x="670" y="1068"/>
                </a:cubicBezTo>
                <a:cubicBezTo>
                  <a:pt x="618" y="1068"/>
                  <a:pt x="576" y="1025"/>
                  <a:pt x="576" y="973"/>
                </a:cubicBezTo>
                <a:cubicBezTo>
                  <a:pt x="576" y="793"/>
                  <a:pt x="576" y="793"/>
                  <a:pt x="576" y="793"/>
                </a:cubicBezTo>
                <a:cubicBezTo>
                  <a:pt x="396" y="793"/>
                  <a:pt x="396" y="793"/>
                  <a:pt x="396" y="793"/>
                </a:cubicBezTo>
                <a:cubicBezTo>
                  <a:pt x="344" y="793"/>
                  <a:pt x="301" y="751"/>
                  <a:pt x="301" y="698"/>
                </a:cubicBezTo>
                <a:cubicBezTo>
                  <a:pt x="301" y="671"/>
                  <a:pt x="301" y="671"/>
                  <a:pt x="301" y="671"/>
                </a:cubicBezTo>
                <a:cubicBezTo>
                  <a:pt x="301" y="618"/>
                  <a:pt x="344" y="576"/>
                  <a:pt x="396" y="576"/>
                </a:cubicBezTo>
                <a:cubicBezTo>
                  <a:pt x="576" y="576"/>
                  <a:pt x="576" y="576"/>
                  <a:pt x="576" y="576"/>
                </a:cubicBezTo>
                <a:cubicBezTo>
                  <a:pt x="576" y="396"/>
                  <a:pt x="576" y="396"/>
                  <a:pt x="576" y="396"/>
                </a:cubicBezTo>
                <a:cubicBezTo>
                  <a:pt x="576" y="344"/>
                  <a:pt x="618" y="301"/>
                  <a:pt x="670" y="301"/>
                </a:cubicBezTo>
                <a:cubicBezTo>
                  <a:pt x="698" y="301"/>
                  <a:pt x="698" y="301"/>
                  <a:pt x="698" y="301"/>
                </a:cubicBezTo>
                <a:cubicBezTo>
                  <a:pt x="750" y="301"/>
                  <a:pt x="793" y="344"/>
                  <a:pt x="793" y="396"/>
                </a:cubicBezTo>
                <a:cubicBezTo>
                  <a:pt x="793" y="576"/>
                  <a:pt x="793" y="576"/>
                  <a:pt x="793" y="576"/>
                </a:cubicBezTo>
                <a:cubicBezTo>
                  <a:pt x="973" y="576"/>
                  <a:pt x="973" y="576"/>
                  <a:pt x="973" y="576"/>
                </a:cubicBezTo>
                <a:cubicBezTo>
                  <a:pt x="1025" y="576"/>
                  <a:pt x="1068" y="618"/>
                  <a:pt x="1068" y="671"/>
                </a:cubicBezTo>
                <a:lnTo>
                  <a:pt x="1068" y="6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548640" y="1179575"/>
            <a:ext cx="6036718" cy="5211699"/>
          </a:xfrm>
          <a:prstGeom prst="rect">
            <a:avLst/>
          </a:prstGeom>
        </p:spPr>
        <p:txBody>
          <a:bodyPr lIns="0" tIns="0" rIns="0" bIns="0"/>
          <a:lstStyle>
            <a:lvl1pPr marL="171450" indent="-17145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600" indent="-22860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356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46810" indent="-15684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452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6835285" y="0"/>
            <a:ext cx="5353539" cy="6858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8"/>
          </p:nvPr>
        </p:nvSpPr>
        <p:spPr bwMode="invGray">
          <a:xfrm>
            <a:off x="6985955" y="6330311"/>
            <a:ext cx="4422614" cy="392167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noFill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/Image -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1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10" name="Title 28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74320"/>
            <a:ext cx="6036718" cy="521208"/>
          </a:xfrm>
          <a:prstGeom prst="rect">
            <a:avLst/>
          </a:prstGeom>
        </p:spPr>
        <p:txBody>
          <a:bodyPr wrap="square" lIns="0" tIns="0" rIns="0" bIns="0" anchor="ctr" anchorCtr="0"/>
          <a:lstStyle>
            <a:lvl1pPr marL="0" algn="l" defTabSz="1219200" rtl="0" eaLnBrk="1" latinLnBrk="0" hangingPunct="1">
              <a:lnSpc>
                <a:spcPct val="100000"/>
              </a:lnSpc>
              <a:spcBef>
                <a:spcPct val="0"/>
              </a:spcBef>
              <a:buNone/>
              <a:tabLst>
                <a:tab pos="1218565" algn="l"/>
              </a:tabLst>
              <a:defRPr lang="en-US" sz="360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12" name="Freeform 5"/>
          <p:cNvSpPr>
            <a:spLocks noChangeAspect="1" noEditPoints="1"/>
          </p:cNvSpPr>
          <p:nvPr userDrawn="1"/>
        </p:nvSpPr>
        <p:spPr bwMode="black">
          <a:xfrm>
            <a:off x="205354" y="423406"/>
            <a:ext cx="200587" cy="200587"/>
          </a:xfrm>
          <a:custGeom>
            <a:avLst/>
            <a:gdLst>
              <a:gd name="T0" fmla="*/ 684 w 1368"/>
              <a:gd name="T1" fmla="*/ 0 h 1368"/>
              <a:gd name="T2" fmla="*/ 0 w 1368"/>
              <a:gd name="T3" fmla="*/ 684 h 1368"/>
              <a:gd name="T4" fmla="*/ 684 w 1368"/>
              <a:gd name="T5" fmla="*/ 1368 h 1368"/>
              <a:gd name="T6" fmla="*/ 1368 w 1368"/>
              <a:gd name="T7" fmla="*/ 684 h 1368"/>
              <a:gd name="T8" fmla="*/ 684 w 1368"/>
              <a:gd name="T9" fmla="*/ 0 h 1368"/>
              <a:gd name="T10" fmla="*/ 1068 w 1368"/>
              <a:gd name="T11" fmla="*/ 698 h 1368"/>
              <a:gd name="T12" fmla="*/ 973 w 1368"/>
              <a:gd name="T13" fmla="*/ 793 h 1368"/>
              <a:gd name="T14" fmla="*/ 793 w 1368"/>
              <a:gd name="T15" fmla="*/ 793 h 1368"/>
              <a:gd name="T16" fmla="*/ 793 w 1368"/>
              <a:gd name="T17" fmla="*/ 973 h 1368"/>
              <a:gd name="T18" fmla="*/ 698 w 1368"/>
              <a:gd name="T19" fmla="*/ 1068 h 1368"/>
              <a:gd name="T20" fmla="*/ 670 w 1368"/>
              <a:gd name="T21" fmla="*/ 1068 h 1368"/>
              <a:gd name="T22" fmla="*/ 576 w 1368"/>
              <a:gd name="T23" fmla="*/ 973 h 1368"/>
              <a:gd name="T24" fmla="*/ 576 w 1368"/>
              <a:gd name="T25" fmla="*/ 793 h 1368"/>
              <a:gd name="T26" fmla="*/ 396 w 1368"/>
              <a:gd name="T27" fmla="*/ 793 h 1368"/>
              <a:gd name="T28" fmla="*/ 301 w 1368"/>
              <a:gd name="T29" fmla="*/ 698 h 1368"/>
              <a:gd name="T30" fmla="*/ 301 w 1368"/>
              <a:gd name="T31" fmla="*/ 671 h 1368"/>
              <a:gd name="T32" fmla="*/ 396 w 1368"/>
              <a:gd name="T33" fmla="*/ 576 h 1368"/>
              <a:gd name="T34" fmla="*/ 576 w 1368"/>
              <a:gd name="T35" fmla="*/ 576 h 1368"/>
              <a:gd name="T36" fmla="*/ 576 w 1368"/>
              <a:gd name="T37" fmla="*/ 396 h 1368"/>
              <a:gd name="T38" fmla="*/ 670 w 1368"/>
              <a:gd name="T39" fmla="*/ 301 h 1368"/>
              <a:gd name="T40" fmla="*/ 698 w 1368"/>
              <a:gd name="T41" fmla="*/ 301 h 1368"/>
              <a:gd name="T42" fmla="*/ 793 w 1368"/>
              <a:gd name="T43" fmla="*/ 396 h 1368"/>
              <a:gd name="T44" fmla="*/ 793 w 1368"/>
              <a:gd name="T45" fmla="*/ 576 h 1368"/>
              <a:gd name="T46" fmla="*/ 973 w 1368"/>
              <a:gd name="T47" fmla="*/ 576 h 1368"/>
              <a:gd name="T48" fmla="*/ 1068 w 1368"/>
              <a:gd name="T49" fmla="*/ 671 h 1368"/>
              <a:gd name="T50" fmla="*/ 1068 w 1368"/>
              <a:gd name="T51" fmla="*/ 698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68" h="1368">
                <a:moveTo>
                  <a:pt x="684" y="0"/>
                </a:moveTo>
                <a:cubicBezTo>
                  <a:pt x="307" y="0"/>
                  <a:pt x="0" y="307"/>
                  <a:pt x="0" y="684"/>
                </a:cubicBezTo>
                <a:cubicBezTo>
                  <a:pt x="0" y="1062"/>
                  <a:pt x="307" y="1368"/>
                  <a:pt x="684" y="1368"/>
                </a:cubicBezTo>
                <a:cubicBezTo>
                  <a:pt x="1062" y="1368"/>
                  <a:pt x="1368" y="1062"/>
                  <a:pt x="1368" y="684"/>
                </a:cubicBezTo>
                <a:cubicBezTo>
                  <a:pt x="1368" y="307"/>
                  <a:pt x="1062" y="0"/>
                  <a:pt x="684" y="0"/>
                </a:cubicBezTo>
                <a:close/>
                <a:moveTo>
                  <a:pt x="1068" y="698"/>
                </a:moveTo>
                <a:cubicBezTo>
                  <a:pt x="1068" y="751"/>
                  <a:pt x="1025" y="793"/>
                  <a:pt x="973" y="793"/>
                </a:cubicBezTo>
                <a:cubicBezTo>
                  <a:pt x="793" y="793"/>
                  <a:pt x="793" y="793"/>
                  <a:pt x="793" y="793"/>
                </a:cubicBezTo>
                <a:cubicBezTo>
                  <a:pt x="793" y="973"/>
                  <a:pt x="793" y="973"/>
                  <a:pt x="793" y="973"/>
                </a:cubicBezTo>
                <a:cubicBezTo>
                  <a:pt x="793" y="1025"/>
                  <a:pt x="750" y="1068"/>
                  <a:pt x="698" y="1068"/>
                </a:cubicBezTo>
                <a:cubicBezTo>
                  <a:pt x="670" y="1068"/>
                  <a:pt x="670" y="1068"/>
                  <a:pt x="670" y="1068"/>
                </a:cubicBezTo>
                <a:cubicBezTo>
                  <a:pt x="618" y="1068"/>
                  <a:pt x="576" y="1025"/>
                  <a:pt x="576" y="973"/>
                </a:cubicBezTo>
                <a:cubicBezTo>
                  <a:pt x="576" y="793"/>
                  <a:pt x="576" y="793"/>
                  <a:pt x="576" y="793"/>
                </a:cubicBezTo>
                <a:cubicBezTo>
                  <a:pt x="396" y="793"/>
                  <a:pt x="396" y="793"/>
                  <a:pt x="396" y="793"/>
                </a:cubicBezTo>
                <a:cubicBezTo>
                  <a:pt x="344" y="793"/>
                  <a:pt x="301" y="751"/>
                  <a:pt x="301" y="698"/>
                </a:cubicBezTo>
                <a:cubicBezTo>
                  <a:pt x="301" y="671"/>
                  <a:pt x="301" y="671"/>
                  <a:pt x="301" y="671"/>
                </a:cubicBezTo>
                <a:cubicBezTo>
                  <a:pt x="301" y="618"/>
                  <a:pt x="344" y="576"/>
                  <a:pt x="396" y="576"/>
                </a:cubicBezTo>
                <a:cubicBezTo>
                  <a:pt x="576" y="576"/>
                  <a:pt x="576" y="576"/>
                  <a:pt x="576" y="576"/>
                </a:cubicBezTo>
                <a:cubicBezTo>
                  <a:pt x="576" y="396"/>
                  <a:pt x="576" y="396"/>
                  <a:pt x="576" y="396"/>
                </a:cubicBezTo>
                <a:cubicBezTo>
                  <a:pt x="576" y="344"/>
                  <a:pt x="618" y="301"/>
                  <a:pt x="670" y="301"/>
                </a:cubicBezTo>
                <a:cubicBezTo>
                  <a:pt x="698" y="301"/>
                  <a:pt x="698" y="301"/>
                  <a:pt x="698" y="301"/>
                </a:cubicBezTo>
                <a:cubicBezTo>
                  <a:pt x="750" y="301"/>
                  <a:pt x="793" y="344"/>
                  <a:pt x="793" y="396"/>
                </a:cubicBezTo>
                <a:cubicBezTo>
                  <a:pt x="793" y="576"/>
                  <a:pt x="793" y="576"/>
                  <a:pt x="793" y="576"/>
                </a:cubicBezTo>
                <a:cubicBezTo>
                  <a:pt x="973" y="576"/>
                  <a:pt x="973" y="576"/>
                  <a:pt x="973" y="576"/>
                </a:cubicBezTo>
                <a:cubicBezTo>
                  <a:pt x="1025" y="576"/>
                  <a:pt x="1068" y="618"/>
                  <a:pt x="1068" y="671"/>
                </a:cubicBezTo>
                <a:lnTo>
                  <a:pt x="1068" y="6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548640" y="1179575"/>
            <a:ext cx="6036718" cy="5211699"/>
          </a:xfrm>
          <a:prstGeom prst="rect">
            <a:avLst/>
          </a:prstGeom>
        </p:spPr>
        <p:txBody>
          <a:bodyPr lIns="0" tIns="0" rIns="0" bIns="0"/>
          <a:lstStyle>
            <a:lvl1pPr marL="171450" indent="-17145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600" indent="-22860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356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46810" indent="-15684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452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6835285" y="0"/>
            <a:ext cx="5353539" cy="6858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8"/>
          </p:nvPr>
        </p:nvSpPr>
        <p:spPr bwMode="invGray">
          <a:xfrm>
            <a:off x="6985955" y="6330311"/>
            <a:ext cx="4422614" cy="392167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noFill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+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1" y="0"/>
            <a:ext cx="12188824" cy="6858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sz="1000" dirty="0">
              <a:cs typeface="Arial" panose="020B0604020202020204" pitchFamily="34" charset="0"/>
            </a:endParaRPr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9"/>
          </p:nvPr>
        </p:nvSpPr>
        <p:spPr bwMode="invGray">
          <a:xfrm>
            <a:off x="568982" y="151551"/>
            <a:ext cx="4422614" cy="392167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noFill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0" y="3525794"/>
            <a:ext cx="7884015" cy="2290805"/>
          </a:xfrm>
          <a:prstGeom prst="rect">
            <a:avLst/>
          </a:prstGeom>
          <a:solidFill>
            <a:srgbClr val="FFFFFF">
              <a:alpha val="75000"/>
            </a:srgbClr>
          </a:solidFill>
        </p:spPr>
        <p:txBody>
          <a:bodyPr lIns="548640" tIns="182880" rIns="548640" bIns="182880" anchor="ctr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2700">
                <a:solidFill>
                  <a:schemeClr val="tx1"/>
                </a:solidFill>
              </a:defRPr>
            </a:lvl1pPr>
            <a:lvl2pPr marL="341630" indent="0">
              <a:buNone/>
              <a:defRPr/>
            </a:lvl2pPr>
            <a:lvl3pPr marL="679450" indent="0">
              <a:buNone/>
              <a:defRPr/>
            </a:lvl3pPr>
            <a:lvl4pPr marL="966470" indent="0">
              <a:buNone/>
              <a:defRPr/>
            </a:lvl4pPr>
            <a:lvl5pPr marL="1146175" indent="0">
              <a:buNone/>
              <a:defRPr/>
            </a:lvl5pPr>
          </a:lstStyle>
          <a:p>
            <a:pPr lvl="0"/>
            <a:r>
              <a:rPr lang="en-US" dirty="0"/>
              <a:t>Click to edit text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Layout - Sapph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 userDrawn="1"/>
        </p:nvSpPr>
        <p:spPr>
          <a:xfrm>
            <a:off x="0" y="4639112"/>
            <a:ext cx="12188825" cy="2219160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25000"/>
                </a:schemeClr>
              </a:gs>
              <a:gs pos="50000">
                <a:schemeClr val="bg1">
                  <a:alpha val="50000"/>
                </a:schemeClr>
              </a:gs>
              <a:gs pos="100000">
                <a:schemeClr val="tx2">
                  <a:alpha val="2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 userDrawn="1"/>
        </p:nvGrpSpPr>
        <p:grpSpPr bwMode="gray">
          <a:xfrm>
            <a:off x="1828170" y="993484"/>
            <a:ext cx="8535661" cy="4341742"/>
            <a:chOff x="1828170" y="1258957"/>
            <a:chExt cx="8535661" cy="4341742"/>
          </a:xfrm>
        </p:grpSpPr>
        <p:sp>
          <p:nvSpPr>
            <p:cNvPr id="9" name="Freeform 9"/>
            <p:cNvSpPr/>
            <p:nvPr userDrawn="1"/>
          </p:nvSpPr>
          <p:spPr bwMode="gray">
            <a:xfrm>
              <a:off x="5610226" y="4994274"/>
              <a:ext cx="974725" cy="606425"/>
            </a:xfrm>
            <a:custGeom>
              <a:avLst/>
              <a:gdLst>
                <a:gd name="T0" fmla="*/ 122 w 257"/>
                <a:gd name="T1" fmla="*/ 155 h 159"/>
                <a:gd name="T2" fmla="*/ 4 w 257"/>
                <a:gd name="T3" fmla="*/ 12 h 159"/>
                <a:gd name="T4" fmla="*/ 10 w 257"/>
                <a:gd name="T5" fmla="*/ 0 h 159"/>
                <a:gd name="T6" fmla="*/ 247 w 257"/>
                <a:gd name="T7" fmla="*/ 0 h 159"/>
                <a:gd name="T8" fmla="*/ 253 w 257"/>
                <a:gd name="T9" fmla="*/ 12 h 159"/>
                <a:gd name="T10" fmla="*/ 134 w 257"/>
                <a:gd name="T11" fmla="*/ 155 h 159"/>
                <a:gd name="T12" fmla="*/ 122 w 257"/>
                <a:gd name="T13" fmla="*/ 155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7" h="159">
                  <a:moveTo>
                    <a:pt x="122" y="155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0" y="7"/>
                    <a:pt x="3" y="0"/>
                    <a:pt x="10" y="0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253" y="0"/>
                    <a:pt x="257" y="7"/>
                    <a:pt x="253" y="12"/>
                  </a:cubicBezTo>
                  <a:cubicBezTo>
                    <a:pt x="134" y="155"/>
                    <a:pt x="134" y="155"/>
                    <a:pt x="134" y="155"/>
                  </a:cubicBezTo>
                  <a:cubicBezTo>
                    <a:pt x="131" y="159"/>
                    <a:pt x="125" y="159"/>
                    <a:pt x="122" y="15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" name="Rounded Rectangle 9"/>
            <p:cNvSpPr/>
            <p:nvPr userDrawn="1"/>
          </p:nvSpPr>
          <p:spPr bwMode="gray">
            <a:xfrm>
              <a:off x="1828170" y="1258957"/>
              <a:ext cx="8535661" cy="3893151"/>
            </a:xfrm>
            <a:prstGeom prst="roundRect">
              <a:avLst>
                <a:gd name="adj" fmla="val 543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5" name="Text Placeholder 107"/>
          <p:cNvSpPr>
            <a:spLocks noGrp="1"/>
          </p:cNvSpPr>
          <p:nvPr>
            <p:ph type="body" sz="quarter" idx="18" hasCustomPrompt="1"/>
          </p:nvPr>
        </p:nvSpPr>
        <p:spPr bwMode="white">
          <a:xfrm>
            <a:off x="2042663" y="1276349"/>
            <a:ext cx="8106674" cy="324264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3600">
                <a:solidFill>
                  <a:schemeClr val="bg1"/>
                </a:solidFill>
              </a:defRPr>
            </a:lvl1pPr>
            <a:lvl2pPr marL="341630" indent="0" algn="ctr">
              <a:buNone/>
              <a:defRPr>
                <a:solidFill>
                  <a:schemeClr val="bg1"/>
                </a:solidFill>
              </a:defRPr>
            </a:lvl2pPr>
            <a:lvl3pPr marL="679450" indent="0" algn="ctr">
              <a:buNone/>
              <a:defRPr>
                <a:solidFill>
                  <a:schemeClr val="bg1"/>
                </a:solidFill>
              </a:defRPr>
            </a:lvl3pPr>
            <a:lvl4pPr marL="966470" indent="0" algn="ctr">
              <a:buNone/>
              <a:defRPr>
                <a:solidFill>
                  <a:schemeClr val="bg1"/>
                </a:solidFill>
              </a:defRPr>
            </a:lvl4pPr>
            <a:lvl5pPr marL="1146175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quote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6013481"/>
            <a:ext cx="10058400" cy="681925"/>
          </a:xfrm>
          <a:prstGeom prst="rect">
            <a:avLst/>
          </a:prstGeom>
        </p:spPr>
      </p:pic>
      <p:sp>
        <p:nvSpPr>
          <p:cNvPr id="17" name="Text Placeholder 110"/>
          <p:cNvSpPr>
            <a:spLocks noGrp="1"/>
          </p:cNvSpPr>
          <p:nvPr>
            <p:ph type="body" sz="quarter" idx="19" hasCustomPrompt="1"/>
          </p:nvPr>
        </p:nvSpPr>
        <p:spPr>
          <a:xfrm>
            <a:off x="2042663" y="5555972"/>
            <a:ext cx="8106674" cy="8763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  <a:lvl2pPr marL="341630" indent="0">
              <a:buNone/>
              <a:defRPr/>
            </a:lvl2pPr>
            <a:lvl3pPr marL="679450" indent="0">
              <a:buNone/>
              <a:defRPr/>
            </a:lvl3pPr>
            <a:lvl4pPr marL="966470" indent="0">
              <a:buNone/>
              <a:defRPr/>
            </a:lvl4pPr>
            <a:lvl5pPr marL="1146175" indent="0">
              <a:buNone/>
              <a:defRPr/>
            </a:lvl5pPr>
          </a:lstStyle>
          <a:p>
            <a:pPr lvl="0"/>
            <a:r>
              <a:rPr lang="en-US" dirty="0"/>
              <a:t>Click to edit quote source</a:t>
            </a:r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5800725" y="4633135"/>
            <a:ext cx="590550" cy="104775"/>
            <a:chOff x="5738813" y="4606631"/>
            <a:chExt cx="590550" cy="104775"/>
          </a:xfrm>
          <a:solidFill>
            <a:schemeClr val="accent5"/>
          </a:solidFill>
        </p:grpSpPr>
        <p:sp>
          <p:nvSpPr>
            <p:cNvPr id="19" name="Oval 18"/>
            <p:cNvSpPr/>
            <p:nvPr userDrawn="1"/>
          </p:nvSpPr>
          <p:spPr>
            <a:xfrm>
              <a:off x="5738813" y="4606631"/>
              <a:ext cx="104775" cy="10477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 userDrawn="1"/>
          </p:nvSpPr>
          <p:spPr>
            <a:xfrm>
              <a:off x="5981700" y="4606631"/>
              <a:ext cx="104775" cy="10477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 userDrawn="1"/>
          </p:nvSpPr>
          <p:spPr>
            <a:xfrm>
              <a:off x="6224588" y="4606631"/>
              <a:ext cx="104775" cy="10477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 userDrawn="1"/>
        </p:nvGrpSpPr>
        <p:grpSpPr bwMode="gray">
          <a:xfrm>
            <a:off x="5853433" y="734066"/>
            <a:ext cx="485134" cy="485134"/>
            <a:chOff x="5853433" y="734066"/>
            <a:chExt cx="485134" cy="485134"/>
          </a:xfrm>
        </p:grpSpPr>
        <p:sp>
          <p:nvSpPr>
            <p:cNvPr id="24" name="Oval 23"/>
            <p:cNvSpPr/>
            <p:nvPr userDrawn="1"/>
          </p:nvSpPr>
          <p:spPr bwMode="gray">
            <a:xfrm>
              <a:off x="5886450" y="767634"/>
              <a:ext cx="419098" cy="41909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sp>
          <p:nvSpPr>
            <p:cNvPr id="25" name="Freeform 9"/>
            <p:cNvSpPr>
              <a:spLocks noEditPoints="1"/>
            </p:cNvSpPr>
            <p:nvPr userDrawn="1"/>
          </p:nvSpPr>
          <p:spPr bwMode="gray">
            <a:xfrm>
              <a:off x="5853433" y="734066"/>
              <a:ext cx="485134" cy="485134"/>
            </a:xfrm>
            <a:custGeom>
              <a:avLst/>
              <a:gdLst>
                <a:gd name="T0" fmla="*/ 206 w 412"/>
                <a:gd name="T1" fmla="*/ 0 h 412"/>
                <a:gd name="T2" fmla="*/ 0 w 412"/>
                <a:gd name="T3" fmla="*/ 206 h 412"/>
                <a:gd name="T4" fmla="*/ 206 w 412"/>
                <a:gd name="T5" fmla="*/ 412 h 412"/>
                <a:gd name="T6" fmla="*/ 412 w 412"/>
                <a:gd name="T7" fmla="*/ 206 h 412"/>
                <a:gd name="T8" fmla="*/ 206 w 412"/>
                <a:gd name="T9" fmla="*/ 0 h 412"/>
                <a:gd name="T10" fmla="*/ 206 w 412"/>
                <a:gd name="T11" fmla="*/ 376 h 412"/>
                <a:gd name="T12" fmla="*/ 36 w 412"/>
                <a:gd name="T13" fmla="*/ 206 h 412"/>
                <a:gd name="T14" fmla="*/ 206 w 412"/>
                <a:gd name="T15" fmla="*/ 36 h 412"/>
                <a:gd name="T16" fmla="*/ 376 w 412"/>
                <a:gd name="T17" fmla="*/ 206 h 412"/>
                <a:gd name="T18" fmla="*/ 206 w 412"/>
                <a:gd name="T19" fmla="*/ 376 h 412"/>
                <a:gd name="T20" fmla="*/ 189 w 412"/>
                <a:gd name="T21" fmla="*/ 262 h 412"/>
                <a:gd name="T22" fmla="*/ 125 w 412"/>
                <a:gd name="T23" fmla="*/ 262 h 412"/>
                <a:gd name="T24" fmla="*/ 125 w 412"/>
                <a:gd name="T25" fmla="*/ 216 h 412"/>
                <a:gd name="T26" fmla="*/ 130 w 412"/>
                <a:gd name="T27" fmla="*/ 172 h 412"/>
                <a:gd name="T28" fmla="*/ 148 w 412"/>
                <a:gd name="T29" fmla="*/ 143 h 412"/>
                <a:gd name="T30" fmla="*/ 182 w 412"/>
                <a:gd name="T31" fmla="*/ 123 h 412"/>
                <a:gd name="T32" fmla="*/ 194 w 412"/>
                <a:gd name="T33" fmla="*/ 150 h 412"/>
                <a:gd name="T34" fmla="*/ 167 w 412"/>
                <a:gd name="T35" fmla="*/ 167 h 412"/>
                <a:gd name="T36" fmla="*/ 158 w 412"/>
                <a:gd name="T37" fmla="*/ 198 h 412"/>
                <a:gd name="T38" fmla="*/ 189 w 412"/>
                <a:gd name="T39" fmla="*/ 198 h 412"/>
                <a:gd name="T40" fmla="*/ 189 w 412"/>
                <a:gd name="T41" fmla="*/ 262 h 412"/>
                <a:gd name="T42" fmla="*/ 278 w 412"/>
                <a:gd name="T43" fmla="*/ 262 h 412"/>
                <a:gd name="T44" fmla="*/ 214 w 412"/>
                <a:gd name="T45" fmla="*/ 262 h 412"/>
                <a:gd name="T46" fmla="*/ 214 w 412"/>
                <a:gd name="T47" fmla="*/ 216 h 412"/>
                <a:gd name="T48" fmla="*/ 219 w 412"/>
                <a:gd name="T49" fmla="*/ 172 h 412"/>
                <a:gd name="T50" fmla="*/ 237 w 412"/>
                <a:gd name="T51" fmla="*/ 143 h 412"/>
                <a:gd name="T52" fmla="*/ 270 w 412"/>
                <a:gd name="T53" fmla="*/ 123 h 412"/>
                <a:gd name="T54" fmla="*/ 283 w 412"/>
                <a:gd name="T55" fmla="*/ 150 h 412"/>
                <a:gd name="T56" fmla="*/ 255 w 412"/>
                <a:gd name="T57" fmla="*/ 167 h 412"/>
                <a:gd name="T58" fmla="*/ 247 w 412"/>
                <a:gd name="T59" fmla="*/ 198 h 412"/>
                <a:gd name="T60" fmla="*/ 278 w 412"/>
                <a:gd name="T61" fmla="*/ 198 h 412"/>
                <a:gd name="T62" fmla="*/ 278 w 412"/>
                <a:gd name="T63" fmla="*/ 262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2" h="412">
                  <a:moveTo>
                    <a:pt x="206" y="0"/>
                  </a:moveTo>
                  <a:cubicBezTo>
                    <a:pt x="92" y="0"/>
                    <a:pt x="0" y="93"/>
                    <a:pt x="0" y="206"/>
                  </a:cubicBezTo>
                  <a:cubicBezTo>
                    <a:pt x="0" y="320"/>
                    <a:pt x="92" y="412"/>
                    <a:pt x="206" y="412"/>
                  </a:cubicBezTo>
                  <a:cubicBezTo>
                    <a:pt x="320" y="412"/>
                    <a:pt x="412" y="320"/>
                    <a:pt x="412" y="206"/>
                  </a:cubicBezTo>
                  <a:cubicBezTo>
                    <a:pt x="412" y="93"/>
                    <a:pt x="320" y="0"/>
                    <a:pt x="206" y="0"/>
                  </a:cubicBezTo>
                  <a:close/>
                  <a:moveTo>
                    <a:pt x="206" y="376"/>
                  </a:moveTo>
                  <a:cubicBezTo>
                    <a:pt x="112" y="376"/>
                    <a:pt x="36" y="300"/>
                    <a:pt x="36" y="206"/>
                  </a:cubicBezTo>
                  <a:cubicBezTo>
                    <a:pt x="36" y="112"/>
                    <a:pt x="112" y="36"/>
                    <a:pt x="206" y="36"/>
                  </a:cubicBezTo>
                  <a:cubicBezTo>
                    <a:pt x="300" y="36"/>
                    <a:pt x="376" y="112"/>
                    <a:pt x="376" y="206"/>
                  </a:cubicBezTo>
                  <a:cubicBezTo>
                    <a:pt x="376" y="300"/>
                    <a:pt x="300" y="376"/>
                    <a:pt x="206" y="376"/>
                  </a:cubicBezTo>
                  <a:close/>
                  <a:moveTo>
                    <a:pt x="189" y="262"/>
                  </a:moveTo>
                  <a:cubicBezTo>
                    <a:pt x="125" y="262"/>
                    <a:pt x="125" y="262"/>
                    <a:pt x="125" y="262"/>
                  </a:cubicBezTo>
                  <a:cubicBezTo>
                    <a:pt x="125" y="216"/>
                    <a:pt x="125" y="216"/>
                    <a:pt x="125" y="216"/>
                  </a:cubicBezTo>
                  <a:cubicBezTo>
                    <a:pt x="125" y="197"/>
                    <a:pt x="127" y="183"/>
                    <a:pt x="130" y="172"/>
                  </a:cubicBezTo>
                  <a:cubicBezTo>
                    <a:pt x="133" y="161"/>
                    <a:pt x="139" y="152"/>
                    <a:pt x="148" y="143"/>
                  </a:cubicBezTo>
                  <a:cubicBezTo>
                    <a:pt x="157" y="135"/>
                    <a:pt x="168" y="128"/>
                    <a:pt x="182" y="123"/>
                  </a:cubicBezTo>
                  <a:cubicBezTo>
                    <a:pt x="194" y="150"/>
                    <a:pt x="194" y="150"/>
                    <a:pt x="194" y="150"/>
                  </a:cubicBezTo>
                  <a:cubicBezTo>
                    <a:pt x="182" y="154"/>
                    <a:pt x="172" y="160"/>
                    <a:pt x="167" y="167"/>
                  </a:cubicBezTo>
                  <a:cubicBezTo>
                    <a:pt x="161" y="175"/>
                    <a:pt x="158" y="185"/>
                    <a:pt x="158" y="198"/>
                  </a:cubicBezTo>
                  <a:cubicBezTo>
                    <a:pt x="189" y="198"/>
                    <a:pt x="189" y="198"/>
                    <a:pt x="189" y="198"/>
                  </a:cubicBezTo>
                  <a:lnTo>
                    <a:pt x="189" y="262"/>
                  </a:lnTo>
                  <a:close/>
                  <a:moveTo>
                    <a:pt x="278" y="262"/>
                  </a:moveTo>
                  <a:cubicBezTo>
                    <a:pt x="214" y="262"/>
                    <a:pt x="214" y="262"/>
                    <a:pt x="214" y="262"/>
                  </a:cubicBezTo>
                  <a:cubicBezTo>
                    <a:pt x="214" y="216"/>
                    <a:pt x="214" y="216"/>
                    <a:pt x="214" y="216"/>
                  </a:cubicBezTo>
                  <a:cubicBezTo>
                    <a:pt x="214" y="197"/>
                    <a:pt x="215" y="182"/>
                    <a:pt x="219" y="172"/>
                  </a:cubicBezTo>
                  <a:cubicBezTo>
                    <a:pt x="222" y="161"/>
                    <a:pt x="228" y="152"/>
                    <a:pt x="237" y="143"/>
                  </a:cubicBezTo>
                  <a:cubicBezTo>
                    <a:pt x="246" y="135"/>
                    <a:pt x="257" y="128"/>
                    <a:pt x="270" y="123"/>
                  </a:cubicBezTo>
                  <a:cubicBezTo>
                    <a:pt x="283" y="150"/>
                    <a:pt x="283" y="150"/>
                    <a:pt x="283" y="150"/>
                  </a:cubicBezTo>
                  <a:cubicBezTo>
                    <a:pt x="270" y="154"/>
                    <a:pt x="261" y="160"/>
                    <a:pt x="255" y="167"/>
                  </a:cubicBezTo>
                  <a:cubicBezTo>
                    <a:pt x="250" y="175"/>
                    <a:pt x="247" y="185"/>
                    <a:pt x="247" y="198"/>
                  </a:cubicBezTo>
                  <a:cubicBezTo>
                    <a:pt x="278" y="198"/>
                    <a:pt x="278" y="198"/>
                    <a:pt x="278" y="198"/>
                  </a:cubicBezTo>
                  <a:lnTo>
                    <a:pt x="278" y="2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/Product - No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/>
          <p:cNvSpPr/>
          <p:nvPr userDrawn="1"/>
        </p:nvSpPr>
        <p:spPr>
          <a:xfrm>
            <a:off x="0" y="4639112"/>
            <a:ext cx="12188825" cy="2219160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25000"/>
                </a:schemeClr>
              </a:gs>
              <a:gs pos="50000">
                <a:schemeClr val="bg1">
                  <a:alpha val="50000"/>
                </a:schemeClr>
              </a:gs>
              <a:gs pos="100000">
                <a:schemeClr val="tx2">
                  <a:alpha val="2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 userDrawn="1"/>
        </p:nvSpPr>
        <p:spPr>
          <a:xfrm>
            <a:off x="5931017" y="0"/>
            <a:ext cx="6260983" cy="6858000"/>
          </a:xfrm>
          <a:prstGeom prst="ellipse">
            <a:avLst/>
          </a:prstGeom>
          <a:gradFill flip="none" rotWithShape="1">
            <a:gsLst>
              <a:gs pos="0">
                <a:srgbClr val="515151"/>
              </a:gs>
              <a:gs pos="56000">
                <a:schemeClr val="bg2">
                  <a:lumMod val="45000"/>
                  <a:lumOff val="55000"/>
                  <a:alpha val="71000"/>
                </a:schemeClr>
              </a:gs>
              <a:gs pos="100000">
                <a:schemeClr val="bg2">
                  <a:lumMod val="30000"/>
                  <a:lumOff val="7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l"/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3"/>
          </p:nvPr>
        </p:nvSpPr>
        <p:spPr>
          <a:xfrm>
            <a:off x="548640" y="6473952"/>
            <a:ext cx="2413343" cy="153888"/>
          </a:xfrm>
        </p:spPr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50" name="Rectangle 49"/>
          <p:cNvSpPr/>
          <p:nvPr userDrawn="1"/>
        </p:nvSpPr>
        <p:spPr bwMode="white">
          <a:xfrm>
            <a:off x="6800850" y="840981"/>
            <a:ext cx="4815286" cy="60170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1" name="Group 28"/>
          <p:cNvGrpSpPr>
            <a:grpSpLocks noChangeAspect="1"/>
          </p:cNvGrpSpPr>
          <p:nvPr userDrawn="1"/>
        </p:nvGrpSpPr>
        <p:grpSpPr bwMode="gray">
          <a:xfrm>
            <a:off x="6988336" y="6341251"/>
            <a:ext cx="4416552" cy="289610"/>
            <a:chOff x="-1225" y="1829"/>
            <a:chExt cx="10126" cy="664"/>
          </a:xfrm>
        </p:grpSpPr>
        <p:sp>
          <p:nvSpPr>
            <p:cNvPr id="52" name="Oval 29"/>
            <p:cNvSpPr>
              <a:spLocks noChangeArrowheads="1"/>
            </p:cNvSpPr>
            <p:nvPr userDrawn="1"/>
          </p:nvSpPr>
          <p:spPr bwMode="gray">
            <a:xfrm>
              <a:off x="356" y="2283"/>
              <a:ext cx="87" cy="88"/>
            </a:xfrm>
            <a:prstGeom prst="ellipse">
              <a:avLst/>
            </a:prstGeom>
            <a:solidFill>
              <a:srgbClr val="8D8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3" name="Oval 30"/>
            <p:cNvSpPr>
              <a:spLocks noChangeArrowheads="1"/>
            </p:cNvSpPr>
            <p:nvPr userDrawn="1"/>
          </p:nvSpPr>
          <p:spPr bwMode="gray">
            <a:xfrm>
              <a:off x="500" y="2283"/>
              <a:ext cx="83" cy="88"/>
            </a:xfrm>
            <a:prstGeom prst="ellipse">
              <a:avLst/>
            </a:prstGeom>
            <a:solidFill>
              <a:srgbClr val="8D8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4" name="Oval 31"/>
            <p:cNvSpPr>
              <a:spLocks noChangeArrowheads="1"/>
            </p:cNvSpPr>
            <p:nvPr userDrawn="1"/>
          </p:nvSpPr>
          <p:spPr bwMode="gray">
            <a:xfrm>
              <a:off x="640" y="2283"/>
              <a:ext cx="87" cy="88"/>
            </a:xfrm>
            <a:prstGeom prst="ellipse">
              <a:avLst/>
            </a:prstGeom>
            <a:solidFill>
              <a:srgbClr val="8D8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5" name="Freeform 32"/>
            <p:cNvSpPr/>
            <p:nvPr userDrawn="1"/>
          </p:nvSpPr>
          <p:spPr bwMode="gray">
            <a:xfrm>
              <a:off x="8520" y="2152"/>
              <a:ext cx="274" cy="315"/>
            </a:xfrm>
            <a:custGeom>
              <a:avLst/>
              <a:gdLst>
                <a:gd name="T0" fmla="*/ 102 w 116"/>
                <a:gd name="T1" fmla="*/ 114 h 132"/>
                <a:gd name="T2" fmla="*/ 93 w 116"/>
                <a:gd name="T3" fmla="*/ 130 h 132"/>
                <a:gd name="T4" fmla="*/ 73 w 116"/>
                <a:gd name="T5" fmla="*/ 131 h 132"/>
                <a:gd name="T6" fmla="*/ 53 w 116"/>
                <a:gd name="T7" fmla="*/ 129 h 132"/>
                <a:gd name="T8" fmla="*/ 43 w 116"/>
                <a:gd name="T9" fmla="*/ 128 h 132"/>
                <a:gd name="T10" fmla="*/ 34 w 116"/>
                <a:gd name="T11" fmla="*/ 125 h 132"/>
                <a:gd name="T12" fmla="*/ 17 w 116"/>
                <a:gd name="T13" fmla="*/ 126 h 132"/>
                <a:gd name="T14" fmla="*/ 0 w 116"/>
                <a:gd name="T15" fmla="*/ 128 h 132"/>
                <a:gd name="T16" fmla="*/ 0 w 116"/>
                <a:gd name="T17" fmla="*/ 70 h 132"/>
                <a:gd name="T18" fmla="*/ 20 w 116"/>
                <a:gd name="T19" fmla="*/ 70 h 132"/>
                <a:gd name="T20" fmla="*/ 29 w 116"/>
                <a:gd name="T21" fmla="*/ 58 h 132"/>
                <a:gd name="T22" fmla="*/ 36 w 116"/>
                <a:gd name="T23" fmla="*/ 45 h 132"/>
                <a:gd name="T24" fmla="*/ 44 w 116"/>
                <a:gd name="T25" fmla="*/ 37 h 132"/>
                <a:gd name="T26" fmla="*/ 51 w 116"/>
                <a:gd name="T27" fmla="*/ 15 h 132"/>
                <a:gd name="T28" fmla="*/ 52 w 116"/>
                <a:gd name="T29" fmla="*/ 0 h 132"/>
                <a:gd name="T30" fmla="*/ 66 w 116"/>
                <a:gd name="T31" fmla="*/ 36 h 132"/>
                <a:gd name="T32" fmla="*/ 67 w 116"/>
                <a:gd name="T33" fmla="*/ 50 h 132"/>
                <a:gd name="T34" fmla="*/ 84 w 116"/>
                <a:gd name="T35" fmla="*/ 50 h 132"/>
                <a:gd name="T36" fmla="*/ 108 w 116"/>
                <a:gd name="T37" fmla="*/ 57 h 132"/>
                <a:gd name="T38" fmla="*/ 114 w 116"/>
                <a:gd name="T39" fmla="*/ 64 h 132"/>
                <a:gd name="T40" fmla="*/ 112 w 116"/>
                <a:gd name="T41" fmla="*/ 73 h 132"/>
                <a:gd name="T42" fmla="*/ 115 w 116"/>
                <a:gd name="T43" fmla="*/ 84 h 132"/>
                <a:gd name="T44" fmla="*/ 111 w 116"/>
                <a:gd name="T45" fmla="*/ 94 h 132"/>
                <a:gd name="T46" fmla="*/ 112 w 116"/>
                <a:gd name="T47" fmla="*/ 102 h 132"/>
                <a:gd name="T48" fmla="*/ 102 w 116"/>
                <a:gd name="T49" fmla="*/ 114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6" h="132">
                  <a:moveTo>
                    <a:pt x="102" y="114"/>
                  </a:moveTo>
                  <a:cubicBezTo>
                    <a:pt x="103" y="121"/>
                    <a:pt x="99" y="128"/>
                    <a:pt x="93" y="130"/>
                  </a:cubicBezTo>
                  <a:cubicBezTo>
                    <a:pt x="88" y="132"/>
                    <a:pt x="79" y="131"/>
                    <a:pt x="73" y="131"/>
                  </a:cubicBezTo>
                  <a:cubicBezTo>
                    <a:pt x="66" y="131"/>
                    <a:pt x="60" y="130"/>
                    <a:pt x="53" y="129"/>
                  </a:cubicBezTo>
                  <a:cubicBezTo>
                    <a:pt x="49" y="129"/>
                    <a:pt x="46" y="129"/>
                    <a:pt x="43" y="128"/>
                  </a:cubicBezTo>
                  <a:cubicBezTo>
                    <a:pt x="40" y="127"/>
                    <a:pt x="37" y="126"/>
                    <a:pt x="34" y="125"/>
                  </a:cubicBezTo>
                  <a:cubicBezTo>
                    <a:pt x="28" y="125"/>
                    <a:pt x="22" y="126"/>
                    <a:pt x="17" y="126"/>
                  </a:cubicBezTo>
                  <a:cubicBezTo>
                    <a:pt x="11" y="127"/>
                    <a:pt x="6" y="127"/>
                    <a:pt x="0" y="128"/>
                  </a:cubicBezTo>
                  <a:cubicBezTo>
                    <a:pt x="0" y="108"/>
                    <a:pt x="0" y="89"/>
                    <a:pt x="0" y="70"/>
                  </a:cubicBezTo>
                  <a:cubicBezTo>
                    <a:pt x="6" y="69"/>
                    <a:pt x="14" y="71"/>
                    <a:pt x="20" y="70"/>
                  </a:cubicBezTo>
                  <a:cubicBezTo>
                    <a:pt x="24" y="69"/>
                    <a:pt x="27" y="62"/>
                    <a:pt x="29" y="58"/>
                  </a:cubicBezTo>
                  <a:cubicBezTo>
                    <a:pt x="32" y="54"/>
                    <a:pt x="34" y="49"/>
                    <a:pt x="36" y="45"/>
                  </a:cubicBezTo>
                  <a:cubicBezTo>
                    <a:pt x="38" y="42"/>
                    <a:pt x="42" y="40"/>
                    <a:pt x="44" y="37"/>
                  </a:cubicBezTo>
                  <a:cubicBezTo>
                    <a:pt x="47" y="31"/>
                    <a:pt x="50" y="23"/>
                    <a:pt x="51" y="15"/>
                  </a:cubicBezTo>
                  <a:cubicBezTo>
                    <a:pt x="51" y="10"/>
                    <a:pt x="50" y="5"/>
                    <a:pt x="52" y="0"/>
                  </a:cubicBezTo>
                  <a:cubicBezTo>
                    <a:pt x="68" y="0"/>
                    <a:pt x="68" y="19"/>
                    <a:pt x="66" y="36"/>
                  </a:cubicBezTo>
                  <a:cubicBezTo>
                    <a:pt x="66" y="40"/>
                    <a:pt x="64" y="47"/>
                    <a:pt x="67" y="50"/>
                  </a:cubicBezTo>
                  <a:cubicBezTo>
                    <a:pt x="70" y="51"/>
                    <a:pt x="79" y="50"/>
                    <a:pt x="84" y="50"/>
                  </a:cubicBezTo>
                  <a:cubicBezTo>
                    <a:pt x="96" y="50"/>
                    <a:pt x="102" y="52"/>
                    <a:pt x="108" y="57"/>
                  </a:cubicBezTo>
                  <a:cubicBezTo>
                    <a:pt x="110" y="58"/>
                    <a:pt x="114" y="61"/>
                    <a:pt x="114" y="64"/>
                  </a:cubicBezTo>
                  <a:cubicBezTo>
                    <a:pt x="115" y="67"/>
                    <a:pt x="112" y="70"/>
                    <a:pt x="112" y="73"/>
                  </a:cubicBezTo>
                  <a:cubicBezTo>
                    <a:pt x="112" y="77"/>
                    <a:pt x="116" y="81"/>
                    <a:pt x="115" y="84"/>
                  </a:cubicBezTo>
                  <a:cubicBezTo>
                    <a:pt x="115" y="87"/>
                    <a:pt x="111" y="90"/>
                    <a:pt x="111" y="94"/>
                  </a:cubicBezTo>
                  <a:cubicBezTo>
                    <a:pt x="110" y="96"/>
                    <a:pt x="112" y="99"/>
                    <a:pt x="112" y="102"/>
                  </a:cubicBezTo>
                  <a:cubicBezTo>
                    <a:pt x="111" y="108"/>
                    <a:pt x="104" y="109"/>
                    <a:pt x="102" y="114"/>
                  </a:cubicBezTo>
                </a:path>
              </a:pathLst>
            </a:custGeom>
            <a:solidFill>
              <a:srgbClr val="8D8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6" name="Freeform 33"/>
            <p:cNvSpPr/>
            <p:nvPr userDrawn="1"/>
          </p:nvSpPr>
          <p:spPr bwMode="gray">
            <a:xfrm>
              <a:off x="-1136" y="2183"/>
              <a:ext cx="272" cy="286"/>
            </a:xfrm>
            <a:custGeom>
              <a:avLst/>
              <a:gdLst>
                <a:gd name="T0" fmla="*/ 154 w 272"/>
                <a:gd name="T1" fmla="*/ 0 h 286"/>
                <a:gd name="T2" fmla="*/ 154 w 272"/>
                <a:gd name="T3" fmla="*/ 126 h 286"/>
                <a:gd name="T4" fmla="*/ 272 w 272"/>
                <a:gd name="T5" fmla="*/ 126 h 286"/>
                <a:gd name="T6" fmla="*/ 272 w 272"/>
                <a:gd name="T7" fmla="*/ 160 h 286"/>
                <a:gd name="T8" fmla="*/ 154 w 272"/>
                <a:gd name="T9" fmla="*/ 160 h 286"/>
                <a:gd name="T10" fmla="*/ 154 w 272"/>
                <a:gd name="T11" fmla="*/ 286 h 286"/>
                <a:gd name="T12" fmla="*/ 119 w 272"/>
                <a:gd name="T13" fmla="*/ 286 h 286"/>
                <a:gd name="T14" fmla="*/ 119 w 272"/>
                <a:gd name="T15" fmla="*/ 160 h 286"/>
                <a:gd name="T16" fmla="*/ 0 w 272"/>
                <a:gd name="T17" fmla="*/ 160 h 286"/>
                <a:gd name="T18" fmla="*/ 0 w 272"/>
                <a:gd name="T19" fmla="*/ 126 h 286"/>
                <a:gd name="T20" fmla="*/ 119 w 272"/>
                <a:gd name="T21" fmla="*/ 126 h 286"/>
                <a:gd name="T22" fmla="*/ 119 w 272"/>
                <a:gd name="T23" fmla="*/ 0 h 286"/>
                <a:gd name="T24" fmla="*/ 154 w 272"/>
                <a:gd name="T25" fmla="*/ 0 h 286"/>
                <a:gd name="T26" fmla="*/ 154 w 272"/>
                <a:gd name="T27" fmla="*/ 0 h 286"/>
                <a:gd name="T28" fmla="*/ 154 w 272"/>
                <a:gd name="T29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" h="286">
                  <a:moveTo>
                    <a:pt x="154" y="0"/>
                  </a:moveTo>
                  <a:lnTo>
                    <a:pt x="154" y="126"/>
                  </a:lnTo>
                  <a:lnTo>
                    <a:pt x="272" y="126"/>
                  </a:lnTo>
                  <a:lnTo>
                    <a:pt x="272" y="160"/>
                  </a:lnTo>
                  <a:lnTo>
                    <a:pt x="154" y="160"/>
                  </a:lnTo>
                  <a:lnTo>
                    <a:pt x="154" y="286"/>
                  </a:lnTo>
                  <a:lnTo>
                    <a:pt x="119" y="286"/>
                  </a:lnTo>
                  <a:lnTo>
                    <a:pt x="119" y="160"/>
                  </a:lnTo>
                  <a:lnTo>
                    <a:pt x="0" y="160"/>
                  </a:lnTo>
                  <a:lnTo>
                    <a:pt x="0" y="126"/>
                  </a:lnTo>
                  <a:lnTo>
                    <a:pt x="119" y="126"/>
                  </a:lnTo>
                  <a:lnTo>
                    <a:pt x="11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8D8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7" name="Freeform 34"/>
            <p:cNvSpPr/>
            <p:nvPr userDrawn="1"/>
          </p:nvSpPr>
          <p:spPr bwMode="gray">
            <a:xfrm>
              <a:off x="-1136" y="2183"/>
              <a:ext cx="272" cy="286"/>
            </a:xfrm>
            <a:custGeom>
              <a:avLst/>
              <a:gdLst>
                <a:gd name="T0" fmla="*/ 154 w 272"/>
                <a:gd name="T1" fmla="*/ 0 h 286"/>
                <a:gd name="T2" fmla="*/ 154 w 272"/>
                <a:gd name="T3" fmla="*/ 126 h 286"/>
                <a:gd name="T4" fmla="*/ 272 w 272"/>
                <a:gd name="T5" fmla="*/ 126 h 286"/>
                <a:gd name="T6" fmla="*/ 272 w 272"/>
                <a:gd name="T7" fmla="*/ 160 h 286"/>
                <a:gd name="T8" fmla="*/ 154 w 272"/>
                <a:gd name="T9" fmla="*/ 160 h 286"/>
                <a:gd name="T10" fmla="*/ 154 w 272"/>
                <a:gd name="T11" fmla="*/ 286 h 286"/>
                <a:gd name="T12" fmla="*/ 119 w 272"/>
                <a:gd name="T13" fmla="*/ 286 h 286"/>
                <a:gd name="T14" fmla="*/ 119 w 272"/>
                <a:gd name="T15" fmla="*/ 160 h 286"/>
                <a:gd name="T16" fmla="*/ 0 w 272"/>
                <a:gd name="T17" fmla="*/ 160 h 286"/>
                <a:gd name="T18" fmla="*/ 0 w 272"/>
                <a:gd name="T19" fmla="*/ 126 h 286"/>
                <a:gd name="T20" fmla="*/ 119 w 272"/>
                <a:gd name="T21" fmla="*/ 126 h 286"/>
                <a:gd name="T22" fmla="*/ 119 w 272"/>
                <a:gd name="T23" fmla="*/ 0 h 286"/>
                <a:gd name="T24" fmla="*/ 154 w 272"/>
                <a:gd name="T25" fmla="*/ 0 h 286"/>
                <a:gd name="T26" fmla="*/ 154 w 272"/>
                <a:gd name="T27" fmla="*/ 0 h 286"/>
                <a:gd name="T28" fmla="*/ 154 w 272"/>
                <a:gd name="T29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" h="286">
                  <a:moveTo>
                    <a:pt x="154" y="0"/>
                  </a:moveTo>
                  <a:lnTo>
                    <a:pt x="154" y="126"/>
                  </a:lnTo>
                  <a:lnTo>
                    <a:pt x="272" y="126"/>
                  </a:lnTo>
                  <a:lnTo>
                    <a:pt x="272" y="160"/>
                  </a:lnTo>
                  <a:lnTo>
                    <a:pt x="154" y="160"/>
                  </a:lnTo>
                  <a:lnTo>
                    <a:pt x="154" y="286"/>
                  </a:lnTo>
                  <a:lnTo>
                    <a:pt x="119" y="286"/>
                  </a:lnTo>
                  <a:lnTo>
                    <a:pt x="119" y="160"/>
                  </a:lnTo>
                  <a:lnTo>
                    <a:pt x="0" y="160"/>
                  </a:lnTo>
                  <a:lnTo>
                    <a:pt x="0" y="126"/>
                  </a:lnTo>
                  <a:lnTo>
                    <a:pt x="119" y="126"/>
                  </a:lnTo>
                  <a:lnTo>
                    <a:pt x="11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8D8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8" name="Freeform 35"/>
            <p:cNvSpPr/>
            <p:nvPr userDrawn="1"/>
          </p:nvSpPr>
          <p:spPr bwMode="gray">
            <a:xfrm>
              <a:off x="-441" y="2159"/>
              <a:ext cx="350" cy="334"/>
            </a:xfrm>
            <a:custGeom>
              <a:avLst/>
              <a:gdLst>
                <a:gd name="T0" fmla="*/ 126 w 148"/>
                <a:gd name="T1" fmla="*/ 97 h 140"/>
                <a:gd name="T2" fmla="*/ 111 w 148"/>
                <a:gd name="T3" fmla="*/ 104 h 140"/>
                <a:gd name="T4" fmla="*/ 43 w 148"/>
                <a:gd name="T5" fmla="*/ 72 h 140"/>
                <a:gd name="T6" fmla="*/ 43 w 148"/>
                <a:gd name="T7" fmla="*/ 71 h 140"/>
                <a:gd name="T8" fmla="*/ 113 w 148"/>
                <a:gd name="T9" fmla="*/ 39 h 140"/>
                <a:gd name="T10" fmla="*/ 126 w 148"/>
                <a:gd name="T11" fmla="*/ 43 h 140"/>
                <a:gd name="T12" fmla="*/ 148 w 148"/>
                <a:gd name="T13" fmla="*/ 21 h 140"/>
                <a:gd name="T14" fmla="*/ 126 w 148"/>
                <a:gd name="T15" fmla="*/ 0 h 140"/>
                <a:gd name="T16" fmla="*/ 105 w 148"/>
                <a:gd name="T17" fmla="*/ 21 h 140"/>
                <a:gd name="T18" fmla="*/ 105 w 148"/>
                <a:gd name="T19" fmla="*/ 26 h 140"/>
                <a:gd name="T20" fmla="*/ 39 w 148"/>
                <a:gd name="T21" fmla="*/ 57 h 140"/>
                <a:gd name="T22" fmla="*/ 22 w 148"/>
                <a:gd name="T23" fmla="*/ 49 h 140"/>
                <a:gd name="T24" fmla="*/ 0 w 148"/>
                <a:gd name="T25" fmla="*/ 70 h 140"/>
                <a:gd name="T26" fmla="*/ 22 w 148"/>
                <a:gd name="T27" fmla="*/ 92 h 140"/>
                <a:gd name="T28" fmla="*/ 37 w 148"/>
                <a:gd name="T29" fmla="*/ 85 h 140"/>
                <a:gd name="T30" fmla="*/ 105 w 148"/>
                <a:gd name="T31" fmla="*/ 117 h 140"/>
                <a:gd name="T32" fmla="*/ 105 w 148"/>
                <a:gd name="T33" fmla="*/ 119 h 140"/>
                <a:gd name="T34" fmla="*/ 126 w 148"/>
                <a:gd name="T35" fmla="*/ 140 h 140"/>
                <a:gd name="T36" fmla="*/ 148 w 148"/>
                <a:gd name="T37" fmla="*/ 119 h 140"/>
                <a:gd name="T38" fmla="*/ 126 w 148"/>
                <a:gd name="T39" fmla="*/ 9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8" h="140">
                  <a:moveTo>
                    <a:pt x="126" y="97"/>
                  </a:moveTo>
                  <a:cubicBezTo>
                    <a:pt x="120" y="97"/>
                    <a:pt x="115" y="100"/>
                    <a:pt x="111" y="104"/>
                  </a:cubicBezTo>
                  <a:cubicBezTo>
                    <a:pt x="43" y="72"/>
                    <a:pt x="43" y="72"/>
                    <a:pt x="43" y="72"/>
                  </a:cubicBezTo>
                  <a:cubicBezTo>
                    <a:pt x="43" y="72"/>
                    <a:pt x="43" y="71"/>
                    <a:pt x="43" y="71"/>
                  </a:cubicBezTo>
                  <a:cubicBezTo>
                    <a:pt x="113" y="39"/>
                    <a:pt x="113" y="39"/>
                    <a:pt x="113" y="39"/>
                  </a:cubicBezTo>
                  <a:cubicBezTo>
                    <a:pt x="117" y="41"/>
                    <a:pt x="121" y="43"/>
                    <a:pt x="126" y="43"/>
                  </a:cubicBezTo>
                  <a:cubicBezTo>
                    <a:pt x="138" y="43"/>
                    <a:pt x="148" y="33"/>
                    <a:pt x="148" y="21"/>
                  </a:cubicBezTo>
                  <a:cubicBezTo>
                    <a:pt x="148" y="9"/>
                    <a:pt x="138" y="0"/>
                    <a:pt x="126" y="0"/>
                  </a:cubicBezTo>
                  <a:cubicBezTo>
                    <a:pt x="114" y="0"/>
                    <a:pt x="105" y="9"/>
                    <a:pt x="105" y="21"/>
                  </a:cubicBezTo>
                  <a:cubicBezTo>
                    <a:pt x="105" y="23"/>
                    <a:pt x="105" y="24"/>
                    <a:pt x="105" y="26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5" y="52"/>
                    <a:pt x="29" y="49"/>
                    <a:pt x="22" y="49"/>
                  </a:cubicBezTo>
                  <a:cubicBezTo>
                    <a:pt x="10" y="49"/>
                    <a:pt x="0" y="58"/>
                    <a:pt x="0" y="70"/>
                  </a:cubicBezTo>
                  <a:cubicBezTo>
                    <a:pt x="0" y="82"/>
                    <a:pt x="10" y="92"/>
                    <a:pt x="22" y="92"/>
                  </a:cubicBezTo>
                  <a:cubicBezTo>
                    <a:pt x="28" y="92"/>
                    <a:pt x="33" y="89"/>
                    <a:pt x="37" y="85"/>
                  </a:cubicBezTo>
                  <a:cubicBezTo>
                    <a:pt x="105" y="117"/>
                    <a:pt x="105" y="117"/>
                    <a:pt x="105" y="117"/>
                  </a:cubicBezTo>
                  <a:cubicBezTo>
                    <a:pt x="105" y="118"/>
                    <a:pt x="105" y="118"/>
                    <a:pt x="105" y="119"/>
                  </a:cubicBezTo>
                  <a:cubicBezTo>
                    <a:pt x="105" y="131"/>
                    <a:pt x="114" y="140"/>
                    <a:pt x="126" y="140"/>
                  </a:cubicBezTo>
                  <a:cubicBezTo>
                    <a:pt x="138" y="140"/>
                    <a:pt x="148" y="131"/>
                    <a:pt x="148" y="119"/>
                  </a:cubicBezTo>
                  <a:cubicBezTo>
                    <a:pt x="148" y="107"/>
                    <a:pt x="138" y="97"/>
                    <a:pt x="126" y="97"/>
                  </a:cubicBezTo>
                </a:path>
              </a:pathLst>
            </a:custGeom>
            <a:solidFill>
              <a:srgbClr val="8D8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9" name="Freeform 36"/>
            <p:cNvSpPr/>
            <p:nvPr userDrawn="1"/>
          </p:nvSpPr>
          <p:spPr bwMode="gray">
            <a:xfrm>
              <a:off x="-1225" y="1829"/>
              <a:ext cx="1862" cy="132"/>
            </a:xfrm>
            <a:custGeom>
              <a:avLst/>
              <a:gdLst>
                <a:gd name="T0" fmla="*/ 0 w 1862"/>
                <a:gd name="T1" fmla="*/ 0 h 132"/>
                <a:gd name="T2" fmla="*/ 1862 w 1862"/>
                <a:gd name="T3" fmla="*/ 0 h 132"/>
                <a:gd name="T4" fmla="*/ 1862 w 1862"/>
                <a:gd name="T5" fmla="*/ 132 h 132"/>
                <a:gd name="T6" fmla="*/ 0 w 1862"/>
                <a:gd name="T7" fmla="*/ 132 h 132"/>
                <a:gd name="T8" fmla="*/ 0 w 1862"/>
                <a:gd name="T9" fmla="*/ 0 h 132"/>
                <a:gd name="T10" fmla="*/ 0 w 1862"/>
                <a:gd name="T11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62" h="132">
                  <a:moveTo>
                    <a:pt x="0" y="0"/>
                  </a:moveTo>
                  <a:lnTo>
                    <a:pt x="1862" y="0"/>
                  </a:lnTo>
                  <a:lnTo>
                    <a:pt x="1862" y="132"/>
                  </a:lnTo>
                  <a:lnTo>
                    <a:pt x="0" y="13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31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0" name="Rectangle 37"/>
            <p:cNvSpPr>
              <a:spLocks noChangeArrowheads="1"/>
            </p:cNvSpPr>
            <p:nvPr userDrawn="1"/>
          </p:nvSpPr>
          <p:spPr bwMode="gray">
            <a:xfrm>
              <a:off x="-1225" y="1958"/>
              <a:ext cx="10126" cy="21"/>
            </a:xfrm>
            <a:prstGeom prst="rect">
              <a:avLst/>
            </a:prstGeom>
            <a:solidFill>
              <a:srgbClr val="8D8F8E"/>
            </a:solidFill>
            <a:ln w="9525">
              <a:noFill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61" name="Title 1"/>
          <p:cNvSpPr>
            <a:spLocks noGrp="1"/>
          </p:cNvSpPr>
          <p:nvPr>
            <p:ph type="title" hasCustomPrompt="1"/>
          </p:nvPr>
        </p:nvSpPr>
        <p:spPr>
          <a:xfrm>
            <a:off x="6921407" y="961121"/>
            <a:ext cx="4556458" cy="80895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2800" cap="none"/>
            </a:lvl1pPr>
          </a:lstStyle>
          <a:p>
            <a:r>
              <a:rPr lang="en-US" dirty="0"/>
              <a:t>Click To Edit Product Text</a:t>
            </a:r>
          </a:p>
        </p:txBody>
      </p:sp>
      <p:sp>
        <p:nvSpPr>
          <p:cNvPr id="64" name="Picture Placeholder 186"/>
          <p:cNvSpPr>
            <a:spLocks noGrp="1"/>
          </p:cNvSpPr>
          <p:nvPr>
            <p:ph type="pic" sz="quarter" idx="15"/>
          </p:nvPr>
        </p:nvSpPr>
        <p:spPr>
          <a:xfrm>
            <a:off x="548640" y="556260"/>
            <a:ext cx="6048375" cy="55793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66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6922008" y="2020824"/>
            <a:ext cx="4553712" cy="4114800"/>
          </a:xfrm>
          <a:prstGeom prst="rect">
            <a:avLst/>
          </a:prstGeom>
        </p:spPr>
        <p:txBody>
          <a:bodyPr lIns="0" tIns="0" rIns="0" bIns="0"/>
          <a:lstStyle>
            <a:lvl1pPr marL="171450" indent="-17145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600" indent="-22860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356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46810" indent="-15684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452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cxnSp>
        <p:nvCxnSpPr>
          <p:cNvPr id="70" name="Straight Connector 69"/>
          <p:cNvCxnSpPr/>
          <p:nvPr userDrawn="1"/>
        </p:nvCxnSpPr>
        <p:spPr>
          <a:xfrm>
            <a:off x="6922008" y="1908190"/>
            <a:ext cx="4553712" cy="0"/>
          </a:xfrm>
          <a:prstGeom prst="line">
            <a:avLst/>
          </a:prstGeom>
          <a:ln w="952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/Product -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 userDrawn="1"/>
        </p:nvSpPr>
        <p:spPr>
          <a:xfrm>
            <a:off x="0" y="4639112"/>
            <a:ext cx="12188825" cy="2219160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25000"/>
                </a:schemeClr>
              </a:gs>
              <a:gs pos="50000">
                <a:schemeClr val="bg1">
                  <a:alpha val="50000"/>
                </a:schemeClr>
              </a:gs>
              <a:gs pos="100000">
                <a:schemeClr val="tx2">
                  <a:alpha val="2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 userDrawn="1"/>
        </p:nvSpPr>
        <p:spPr>
          <a:xfrm>
            <a:off x="5931017" y="0"/>
            <a:ext cx="6260983" cy="6858000"/>
          </a:xfrm>
          <a:prstGeom prst="ellipse">
            <a:avLst/>
          </a:prstGeom>
          <a:gradFill flip="none" rotWithShape="1">
            <a:gsLst>
              <a:gs pos="0">
                <a:srgbClr val="515151"/>
              </a:gs>
              <a:gs pos="56000">
                <a:schemeClr val="bg2">
                  <a:lumMod val="45000"/>
                  <a:lumOff val="55000"/>
                  <a:alpha val="71000"/>
                </a:schemeClr>
              </a:gs>
              <a:gs pos="100000">
                <a:schemeClr val="bg2">
                  <a:lumMod val="30000"/>
                  <a:lumOff val="7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l"/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3"/>
          </p:nvPr>
        </p:nvSpPr>
        <p:spPr>
          <a:xfrm>
            <a:off x="548640" y="6473952"/>
            <a:ext cx="2413343" cy="153888"/>
          </a:xfrm>
        </p:spPr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50" name="Rectangle 49"/>
          <p:cNvSpPr/>
          <p:nvPr userDrawn="1"/>
        </p:nvSpPr>
        <p:spPr bwMode="white">
          <a:xfrm>
            <a:off x="6800850" y="840981"/>
            <a:ext cx="4815286" cy="60170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1" name="Group 28"/>
          <p:cNvGrpSpPr>
            <a:grpSpLocks noChangeAspect="1"/>
          </p:cNvGrpSpPr>
          <p:nvPr userDrawn="1"/>
        </p:nvGrpSpPr>
        <p:grpSpPr bwMode="gray">
          <a:xfrm>
            <a:off x="6988336" y="6341251"/>
            <a:ext cx="4416552" cy="289610"/>
            <a:chOff x="-1225" y="1829"/>
            <a:chExt cx="10126" cy="664"/>
          </a:xfrm>
        </p:grpSpPr>
        <p:sp>
          <p:nvSpPr>
            <p:cNvPr id="52" name="Oval 29"/>
            <p:cNvSpPr>
              <a:spLocks noChangeArrowheads="1"/>
            </p:cNvSpPr>
            <p:nvPr userDrawn="1"/>
          </p:nvSpPr>
          <p:spPr bwMode="gray">
            <a:xfrm>
              <a:off x="356" y="2283"/>
              <a:ext cx="87" cy="88"/>
            </a:xfrm>
            <a:prstGeom prst="ellipse">
              <a:avLst/>
            </a:prstGeom>
            <a:solidFill>
              <a:srgbClr val="8D8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3" name="Oval 30"/>
            <p:cNvSpPr>
              <a:spLocks noChangeArrowheads="1"/>
            </p:cNvSpPr>
            <p:nvPr userDrawn="1"/>
          </p:nvSpPr>
          <p:spPr bwMode="gray">
            <a:xfrm>
              <a:off x="500" y="2283"/>
              <a:ext cx="83" cy="88"/>
            </a:xfrm>
            <a:prstGeom prst="ellipse">
              <a:avLst/>
            </a:prstGeom>
            <a:solidFill>
              <a:srgbClr val="8D8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4" name="Oval 31"/>
            <p:cNvSpPr>
              <a:spLocks noChangeArrowheads="1"/>
            </p:cNvSpPr>
            <p:nvPr userDrawn="1"/>
          </p:nvSpPr>
          <p:spPr bwMode="gray">
            <a:xfrm>
              <a:off x="640" y="2283"/>
              <a:ext cx="87" cy="88"/>
            </a:xfrm>
            <a:prstGeom prst="ellipse">
              <a:avLst/>
            </a:prstGeom>
            <a:solidFill>
              <a:srgbClr val="8D8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5" name="Freeform 32"/>
            <p:cNvSpPr/>
            <p:nvPr userDrawn="1"/>
          </p:nvSpPr>
          <p:spPr bwMode="gray">
            <a:xfrm>
              <a:off x="8520" y="2152"/>
              <a:ext cx="274" cy="315"/>
            </a:xfrm>
            <a:custGeom>
              <a:avLst/>
              <a:gdLst>
                <a:gd name="T0" fmla="*/ 102 w 116"/>
                <a:gd name="T1" fmla="*/ 114 h 132"/>
                <a:gd name="T2" fmla="*/ 93 w 116"/>
                <a:gd name="T3" fmla="*/ 130 h 132"/>
                <a:gd name="T4" fmla="*/ 73 w 116"/>
                <a:gd name="T5" fmla="*/ 131 h 132"/>
                <a:gd name="T6" fmla="*/ 53 w 116"/>
                <a:gd name="T7" fmla="*/ 129 h 132"/>
                <a:gd name="T8" fmla="*/ 43 w 116"/>
                <a:gd name="T9" fmla="*/ 128 h 132"/>
                <a:gd name="T10" fmla="*/ 34 w 116"/>
                <a:gd name="T11" fmla="*/ 125 h 132"/>
                <a:gd name="T12" fmla="*/ 17 w 116"/>
                <a:gd name="T13" fmla="*/ 126 h 132"/>
                <a:gd name="T14" fmla="*/ 0 w 116"/>
                <a:gd name="T15" fmla="*/ 128 h 132"/>
                <a:gd name="T16" fmla="*/ 0 w 116"/>
                <a:gd name="T17" fmla="*/ 70 h 132"/>
                <a:gd name="T18" fmla="*/ 20 w 116"/>
                <a:gd name="T19" fmla="*/ 70 h 132"/>
                <a:gd name="T20" fmla="*/ 29 w 116"/>
                <a:gd name="T21" fmla="*/ 58 h 132"/>
                <a:gd name="T22" fmla="*/ 36 w 116"/>
                <a:gd name="T23" fmla="*/ 45 h 132"/>
                <a:gd name="T24" fmla="*/ 44 w 116"/>
                <a:gd name="T25" fmla="*/ 37 h 132"/>
                <a:gd name="T26" fmla="*/ 51 w 116"/>
                <a:gd name="T27" fmla="*/ 15 h 132"/>
                <a:gd name="T28" fmla="*/ 52 w 116"/>
                <a:gd name="T29" fmla="*/ 0 h 132"/>
                <a:gd name="T30" fmla="*/ 66 w 116"/>
                <a:gd name="T31" fmla="*/ 36 h 132"/>
                <a:gd name="T32" fmla="*/ 67 w 116"/>
                <a:gd name="T33" fmla="*/ 50 h 132"/>
                <a:gd name="T34" fmla="*/ 84 w 116"/>
                <a:gd name="T35" fmla="*/ 50 h 132"/>
                <a:gd name="T36" fmla="*/ 108 w 116"/>
                <a:gd name="T37" fmla="*/ 57 h 132"/>
                <a:gd name="T38" fmla="*/ 114 w 116"/>
                <a:gd name="T39" fmla="*/ 64 h 132"/>
                <a:gd name="T40" fmla="*/ 112 w 116"/>
                <a:gd name="T41" fmla="*/ 73 h 132"/>
                <a:gd name="T42" fmla="*/ 115 w 116"/>
                <a:gd name="T43" fmla="*/ 84 h 132"/>
                <a:gd name="T44" fmla="*/ 111 w 116"/>
                <a:gd name="T45" fmla="*/ 94 h 132"/>
                <a:gd name="T46" fmla="*/ 112 w 116"/>
                <a:gd name="T47" fmla="*/ 102 h 132"/>
                <a:gd name="T48" fmla="*/ 102 w 116"/>
                <a:gd name="T49" fmla="*/ 114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6" h="132">
                  <a:moveTo>
                    <a:pt x="102" y="114"/>
                  </a:moveTo>
                  <a:cubicBezTo>
                    <a:pt x="103" y="121"/>
                    <a:pt x="99" y="128"/>
                    <a:pt x="93" y="130"/>
                  </a:cubicBezTo>
                  <a:cubicBezTo>
                    <a:pt x="88" y="132"/>
                    <a:pt x="79" y="131"/>
                    <a:pt x="73" y="131"/>
                  </a:cubicBezTo>
                  <a:cubicBezTo>
                    <a:pt x="66" y="131"/>
                    <a:pt x="60" y="130"/>
                    <a:pt x="53" y="129"/>
                  </a:cubicBezTo>
                  <a:cubicBezTo>
                    <a:pt x="49" y="129"/>
                    <a:pt x="46" y="129"/>
                    <a:pt x="43" y="128"/>
                  </a:cubicBezTo>
                  <a:cubicBezTo>
                    <a:pt x="40" y="127"/>
                    <a:pt x="37" y="126"/>
                    <a:pt x="34" y="125"/>
                  </a:cubicBezTo>
                  <a:cubicBezTo>
                    <a:pt x="28" y="125"/>
                    <a:pt x="22" y="126"/>
                    <a:pt x="17" y="126"/>
                  </a:cubicBezTo>
                  <a:cubicBezTo>
                    <a:pt x="11" y="127"/>
                    <a:pt x="6" y="127"/>
                    <a:pt x="0" y="128"/>
                  </a:cubicBezTo>
                  <a:cubicBezTo>
                    <a:pt x="0" y="108"/>
                    <a:pt x="0" y="89"/>
                    <a:pt x="0" y="70"/>
                  </a:cubicBezTo>
                  <a:cubicBezTo>
                    <a:pt x="6" y="69"/>
                    <a:pt x="14" y="71"/>
                    <a:pt x="20" y="70"/>
                  </a:cubicBezTo>
                  <a:cubicBezTo>
                    <a:pt x="24" y="69"/>
                    <a:pt x="27" y="62"/>
                    <a:pt x="29" y="58"/>
                  </a:cubicBezTo>
                  <a:cubicBezTo>
                    <a:pt x="32" y="54"/>
                    <a:pt x="34" y="49"/>
                    <a:pt x="36" y="45"/>
                  </a:cubicBezTo>
                  <a:cubicBezTo>
                    <a:pt x="38" y="42"/>
                    <a:pt x="42" y="40"/>
                    <a:pt x="44" y="37"/>
                  </a:cubicBezTo>
                  <a:cubicBezTo>
                    <a:pt x="47" y="31"/>
                    <a:pt x="50" y="23"/>
                    <a:pt x="51" y="15"/>
                  </a:cubicBezTo>
                  <a:cubicBezTo>
                    <a:pt x="51" y="10"/>
                    <a:pt x="50" y="5"/>
                    <a:pt x="52" y="0"/>
                  </a:cubicBezTo>
                  <a:cubicBezTo>
                    <a:pt x="68" y="0"/>
                    <a:pt x="68" y="19"/>
                    <a:pt x="66" y="36"/>
                  </a:cubicBezTo>
                  <a:cubicBezTo>
                    <a:pt x="66" y="40"/>
                    <a:pt x="64" y="47"/>
                    <a:pt x="67" y="50"/>
                  </a:cubicBezTo>
                  <a:cubicBezTo>
                    <a:pt x="70" y="51"/>
                    <a:pt x="79" y="50"/>
                    <a:pt x="84" y="50"/>
                  </a:cubicBezTo>
                  <a:cubicBezTo>
                    <a:pt x="96" y="50"/>
                    <a:pt x="102" y="52"/>
                    <a:pt x="108" y="57"/>
                  </a:cubicBezTo>
                  <a:cubicBezTo>
                    <a:pt x="110" y="58"/>
                    <a:pt x="114" y="61"/>
                    <a:pt x="114" y="64"/>
                  </a:cubicBezTo>
                  <a:cubicBezTo>
                    <a:pt x="115" y="67"/>
                    <a:pt x="112" y="70"/>
                    <a:pt x="112" y="73"/>
                  </a:cubicBezTo>
                  <a:cubicBezTo>
                    <a:pt x="112" y="77"/>
                    <a:pt x="116" y="81"/>
                    <a:pt x="115" y="84"/>
                  </a:cubicBezTo>
                  <a:cubicBezTo>
                    <a:pt x="115" y="87"/>
                    <a:pt x="111" y="90"/>
                    <a:pt x="111" y="94"/>
                  </a:cubicBezTo>
                  <a:cubicBezTo>
                    <a:pt x="110" y="96"/>
                    <a:pt x="112" y="99"/>
                    <a:pt x="112" y="102"/>
                  </a:cubicBezTo>
                  <a:cubicBezTo>
                    <a:pt x="111" y="108"/>
                    <a:pt x="104" y="109"/>
                    <a:pt x="102" y="114"/>
                  </a:cubicBezTo>
                </a:path>
              </a:pathLst>
            </a:custGeom>
            <a:solidFill>
              <a:srgbClr val="8D8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6" name="Freeform 33"/>
            <p:cNvSpPr/>
            <p:nvPr userDrawn="1"/>
          </p:nvSpPr>
          <p:spPr bwMode="gray">
            <a:xfrm>
              <a:off x="-1136" y="2183"/>
              <a:ext cx="272" cy="286"/>
            </a:xfrm>
            <a:custGeom>
              <a:avLst/>
              <a:gdLst>
                <a:gd name="T0" fmla="*/ 154 w 272"/>
                <a:gd name="T1" fmla="*/ 0 h 286"/>
                <a:gd name="T2" fmla="*/ 154 w 272"/>
                <a:gd name="T3" fmla="*/ 126 h 286"/>
                <a:gd name="T4" fmla="*/ 272 w 272"/>
                <a:gd name="T5" fmla="*/ 126 h 286"/>
                <a:gd name="T6" fmla="*/ 272 w 272"/>
                <a:gd name="T7" fmla="*/ 160 h 286"/>
                <a:gd name="T8" fmla="*/ 154 w 272"/>
                <a:gd name="T9" fmla="*/ 160 h 286"/>
                <a:gd name="T10" fmla="*/ 154 w 272"/>
                <a:gd name="T11" fmla="*/ 286 h 286"/>
                <a:gd name="T12" fmla="*/ 119 w 272"/>
                <a:gd name="T13" fmla="*/ 286 h 286"/>
                <a:gd name="T14" fmla="*/ 119 w 272"/>
                <a:gd name="T15" fmla="*/ 160 h 286"/>
                <a:gd name="T16" fmla="*/ 0 w 272"/>
                <a:gd name="T17" fmla="*/ 160 h 286"/>
                <a:gd name="T18" fmla="*/ 0 w 272"/>
                <a:gd name="T19" fmla="*/ 126 h 286"/>
                <a:gd name="T20" fmla="*/ 119 w 272"/>
                <a:gd name="T21" fmla="*/ 126 h 286"/>
                <a:gd name="T22" fmla="*/ 119 w 272"/>
                <a:gd name="T23" fmla="*/ 0 h 286"/>
                <a:gd name="T24" fmla="*/ 154 w 272"/>
                <a:gd name="T25" fmla="*/ 0 h 286"/>
                <a:gd name="T26" fmla="*/ 154 w 272"/>
                <a:gd name="T27" fmla="*/ 0 h 286"/>
                <a:gd name="T28" fmla="*/ 154 w 272"/>
                <a:gd name="T29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" h="286">
                  <a:moveTo>
                    <a:pt x="154" y="0"/>
                  </a:moveTo>
                  <a:lnTo>
                    <a:pt x="154" y="126"/>
                  </a:lnTo>
                  <a:lnTo>
                    <a:pt x="272" y="126"/>
                  </a:lnTo>
                  <a:lnTo>
                    <a:pt x="272" y="160"/>
                  </a:lnTo>
                  <a:lnTo>
                    <a:pt x="154" y="160"/>
                  </a:lnTo>
                  <a:lnTo>
                    <a:pt x="154" y="286"/>
                  </a:lnTo>
                  <a:lnTo>
                    <a:pt x="119" y="286"/>
                  </a:lnTo>
                  <a:lnTo>
                    <a:pt x="119" y="160"/>
                  </a:lnTo>
                  <a:lnTo>
                    <a:pt x="0" y="160"/>
                  </a:lnTo>
                  <a:lnTo>
                    <a:pt x="0" y="126"/>
                  </a:lnTo>
                  <a:lnTo>
                    <a:pt x="119" y="126"/>
                  </a:lnTo>
                  <a:lnTo>
                    <a:pt x="11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8D8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7" name="Freeform 34"/>
            <p:cNvSpPr/>
            <p:nvPr userDrawn="1"/>
          </p:nvSpPr>
          <p:spPr bwMode="gray">
            <a:xfrm>
              <a:off x="-1136" y="2183"/>
              <a:ext cx="272" cy="286"/>
            </a:xfrm>
            <a:custGeom>
              <a:avLst/>
              <a:gdLst>
                <a:gd name="T0" fmla="*/ 154 w 272"/>
                <a:gd name="T1" fmla="*/ 0 h 286"/>
                <a:gd name="T2" fmla="*/ 154 w 272"/>
                <a:gd name="T3" fmla="*/ 126 h 286"/>
                <a:gd name="T4" fmla="*/ 272 w 272"/>
                <a:gd name="T5" fmla="*/ 126 h 286"/>
                <a:gd name="T6" fmla="*/ 272 w 272"/>
                <a:gd name="T7" fmla="*/ 160 h 286"/>
                <a:gd name="T8" fmla="*/ 154 w 272"/>
                <a:gd name="T9" fmla="*/ 160 h 286"/>
                <a:gd name="T10" fmla="*/ 154 w 272"/>
                <a:gd name="T11" fmla="*/ 286 h 286"/>
                <a:gd name="T12" fmla="*/ 119 w 272"/>
                <a:gd name="T13" fmla="*/ 286 h 286"/>
                <a:gd name="T14" fmla="*/ 119 w 272"/>
                <a:gd name="T15" fmla="*/ 160 h 286"/>
                <a:gd name="T16" fmla="*/ 0 w 272"/>
                <a:gd name="T17" fmla="*/ 160 h 286"/>
                <a:gd name="T18" fmla="*/ 0 w 272"/>
                <a:gd name="T19" fmla="*/ 126 h 286"/>
                <a:gd name="T20" fmla="*/ 119 w 272"/>
                <a:gd name="T21" fmla="*/ 126 h 286"/>
                <a:gd name="T22" fmla="*/ 119 w 272"/>
                <a:gd name="T23" fmla="*/ 0 h 286"/>
                <a:gd name="T24" fmla="*/ 154 w 272"/>
                <a:gd name="T25" fmla="*/ 0 h 286"/>
                <a:gd name="T26" fmla="*/ 154 w 272"/>
                <a:gd name="T27" fmla="*/ 0 h 286"/>
                <a:gd name="T28" fmla="*/ 154 w 272"/>
                <a:gd name="T29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" h="286">
                  <a:moveTo>
                    <a:pt x="154" y="0"/>
                  </a:moveTo>
                  <a:lnTo>
                    <a:pt x="154" y="126"/>
                  </a:lnTo>
                  <a:lnTo>
                    <a:pt x="272" y="126"/>
                  </a:lnTo>
                  <a:lnTo>
                    <a:pt x="272" y="160"/>
                  </a:lnTo>
                  <a:lnTo>
                    <a:pt x="154" y="160"/>
                  </a:lnTo>
                  <a:lnTo>
                    <a:pt x="154" y="286"/>
                  </a:lnTo>
                  <a:lnTo>
                    <a:pt x="119" y="286"/>
                  </a:lnTo>
                  <a:lnTo>
                    <a:pt x="119" y="160"/>
                  </a:lnTo>
                  <a:lnTo>
                    <a:pt x="0" y="160"/>
                  </a:lnTo>
                  <a:lnTo>
                    <a:pt x="0" y="126"/>
                  </a:lnTo>
                  <a:lnTo>
                    <a:pt x="119" y="126"/>
                  </a:lnTo>
                  <a:lnTo>
                    <a:pt x="11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8D8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8" name="Freeform 35"/>
            <p:cNvSpPr/>
            <p:nvPr userDrawn="1"/>
          </p:nvSpPr>
          <p:spPr bwMode="gray">
            <a:xfrm>
              <a:off x="-441" y="2159"/>
              <a:ext cx="350" cy="334"/>
            </a:xfrm>
            <a:custGeom>
              <a:avLst/>
              <a:gdLst>
                <a:gd name="T0" fmla="*/ 126 w 148"/>
                <a:gd name="T1" fmla="*/ 97 h 140"/>
                <a:gd name="T2" fmla="*/ 111 w 148"/>
                <a:gd name="T3" fmla="*/ 104 h 140"/>
                <a:gd name="T4" fmla="*/ 43 w 148"/>
                <a:gd name="T5" fmla="*/ 72 h 140"/>
                <a:gd name="T6" fmla="*/ 43 w 148"/>
                <a:gd name="T7" fmla="*/ 71 h 140"/>
                <a:gd name="T8" fmla="*/ 113 w 148"/>
                <a:gd name="T9" fmla="*/ 39 h 140"/>
                <a:gd name="T10" fmla="*/ 126 w 148"/>
                <a:gd name="T11" fmla="*/ 43 h 140"/>
                <a:gd name="T12" fmla="*/ 148 w 148"/>
                <a:gd name="T13" fmla="*/ 21 h 140"/>
                <a:gd name="T14" fmla="*/ 126 w 148"/>
                <a:gd name="T15" fmla="*/ 0 h 140"/>
                <a:gd name="T16" fmla="*/ 105 w 148"/>
                <a:gd name="T17" fmla="*/ 21 h 140"/>
                <a:gd name="T18" fmla="*/ 105 w 148"/>
                <a:gd name="T19" fmla="*/ 26 h 140"/>
                <a:gd name="T20" fmla="*/ 39 w 148"/>
                <a:gd name="T21" fmla="*/ 57 h 140"/>
                <a:gd name="T22" fmla="*/ 22 w 148"/>
                <a:gd name="T23" fmla="*/ 49 h 140"/>
                <a:gd name="T24" fmla="*/ 0 w 148"/>
                <a:gd name="T25" fmla="*/ 70 h 140"/>
                <a:gd name="T26" fmla="*/ 22 w 148"/>
                <a:gd name="T27" fmla="*/ 92 h 140"/>
                <a:gd name="T28" fmla="*/ 37 w 148"/>
                <a:gd name="T29" fmla="*/ 85 h 140"/>
                <a:gd name="T30" fmla="*/ 105 w 148"/>
                <a:gd name="T31" fmla="*/ 117 h 140"/>
                <a:gd name="T32" fmla="*/ 105 w 148"/>
                <a:gd name="T33" fmla="*/ 119 h 140"/>
                <a:gd name="T34" fmla="*/ 126 w 148"/>
                <a:gd name="T35" fmla="*/ 140 h 140"/>
                <a:gd name="T36" fmla="*/ 148 w 148"/>
                <a:gd name="T37" fmla="*/ 119 h 140"/>
                <a:gd name="T38" fmla="*/ 126 w 148"/>
                <a:gd name="T39" fmla="*/ 9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8" h="140">
                  <a:moveTo>
                    <a:pt x="126" y="97"/>
                  </a:moveTo>
                  <a:cubicBezTo>
                    <a:pt x="120" y="97"/>
                    <a:pt x="115" y="100"/>
                    <a:pt x="111" y="104"/>
                  </a:cubicBezTo>
                  <a:cubicBezTo>
                    <a:pt x="43" y="72"/>
                    <a:pt x="43" y="72"/>
                    <a:pt x="43" y="72"/>
                  </a:cubicBezTo>
                  <a:cubicBezTo>
                    <a:pt x="43" y="72"/>
                    <a:pt x="43" y="71"/>
                    <a:pt x="43" y="71"/>
                  </a:cubicBezTo>
                  <a:cubicBezTo>
                    <a:pt x="113" y="39"/>
                    <a:pt x="113" y="39"/>
                    <a:pt x="113" y="39"/>
                  </a:cubicBezTo>
                  <a:cubicBezTo>
                    <a:pt x="117" y="41"/>
                    <a:pt x="121" y="43"/>
                    <a:pt x="126" y="43"/>
                  </a:cubicBezTo>
                  <a:cubicBezTo>
                    <a:pt x="138" y="43"/>
                    <a:pt x="148" y="33"/>
                    <a:pt x="148" y="21"/>
                  </a:cubicBezTo>
                  <a:cubicBezTo>
                    <a:pt x="148" y="9"/>
                    <a:pt x="138" y="0"/>
                    <a:pt x="126" y="0"/>
                  </a:cubicBezTo>
                  <a:cubicBezTo>
                    <a:pt x="114" y="0"/>
                    <a:pt x="105" y="9"/>
                    <a:pt x="105" y="21"/>
                  </a:cubicBezTo>
                  <a:cubicBezTo>
                    <a:pt x="105" y="23"/>
                    <a:pt x="105" y="24"/>
                    <a:pt x="105" y="26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5" y="52"/>
                    <a:pt x="29" y="49"/>
                    <a:pt x="22" y="49"/>
                  </a:cubicBezTo>
                  <a:cubicBezTo>
                    <a:pt x="10" y="49"/>
                    <a:pt x="0" y="58"/>
                    <a:pt x="0" y="70"/>
                  </a:cubicBezTo>
                  <a:cubicBezTo>
                    <a:pt x="0" y="82"/>
                    <a:pt x="10" y="92"/>
                    <a:pt x="22" y="92"/>
                  </a:cubicBezTo>
                  <a:cubicBezTo>
                    <a:pt x="28" y="92"/>
                    <a:pt x="33" y="89"/>
                    <a:pt x="37" y="85"/>
                  </a:cubicBezTo>
                  <a:cubicBezTo>
                    <a:pt x="105" y="117"/>
                    <a:pt x="105" y="117"/>
                    <a:pt x="105" y="117"/>
                  </a:cubicBezTo>
                  <a:cubicBezTo>
                    <a:pt x="105" y="118"/>
                    <a:pt x="105" y="118"/>
                    <a:pt x="105" y="119"/>
                  </a:cubicBezTo>
                  <a:cubicBezTo>
                    <a:pt x="105" y="131"/>
                    <a:pt x="114" y="140"/>
                    <a:pt x="126" y="140"/>
                  </a:cubicBezTo>
                  <a:cubicBezTo>
                    <a:pt x="138" y="140"/>
                    <a:pt x="148" y="131"/>
                    <a:pt x="148" y="119"/>
                  </a:cubicBezTo>
                  <a:cubicBezTo>
                    <a:pt x="148" y="107"/>
                    <a:pt x="138" y="97"/>
                    <a:pt x="126" y="97"/>
                  </a:cubicBezTo>
                </a:path>
              </a:pathLst>
            </a:custGeom>
            <a:solidFill>
              <a:srgbClr val="8D8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9" name="Freeform 36"/>
            <p:cNvSpPr/>
            <p:nvPr userDrawn="1"/>
          </p:nvSpPr>
          <p:spPr bwMode="gray">
            <a:xfrm>
              <a:off x="-1225" y="1829"/>
              <a:ext cx="1862" cy="132"/>
            </a:xfrm>
            <a:custGeom>
              <a:avLst/>
              <a:gdLst>
                <a:gd name="T0" fmla="*/ 0 w 1862"/>
                <a:gd name="T1" fmla="*/ 0 h 132"/>
                <a:gd name="T2" fmla="*/ 1862 w 1862"/>
                <a:gd name="T3" fmla="*/ 0 h 132"/>
                <a:gd name="T4" fmla="*/ 1862 w 1862"/>
                <a:gd name="T5" fmla="*/ 132 h 132"/>
                <a:gd name="T6" fmla="*/ 0 w 1862"/>
                <a:gd name="T7" fmla="*/ 132 h 132"/>
                <a:gd name="T8" fmla="*/ 0 w 1862"/>
                <a:gd name="T9" fmla="*/ 0 h 132"/>
                <a:gd name="T10" fmla="*/ 0 w 1862"/>
                <a:gd name="T11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62" h="132">
                  <a:moveTo>
                    <a:pt x="0" y="0"/>
                  </a:moveTo>
                  <a:lnTo>
                    <a:pt x="1862" y="0"/>
                  </a:lnTo>
                  <a:lnTo>
                    <a:pt x="1862" y="132"/>
                  </a:lnTo>
                  <a:lnTo>
                    <a:pt x="0" y="13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31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0" name="Rectangle 37"/>
            <p:cNvSpPr>
              <a:spLocks noChangeArrowheads="1"/>
            </p:cNvSpPr>
            <p:nvPr userDrawn="1"/>
          </p:nvSpPr>
          <p:spPr bwMode="gray">
            <a:xfrm>
              <a:off x="-1225" y="1958"/>
              <a:ext cx="10126" cy="21"/>
            </a:xfrm>
            <a:prstGeom prst="rect">
              <a:avLst/>
            </a:prstGeom>
            <a:solidFill>
              <a:srgbClr val="8D8F8E"/>
            </a:solidFill>
            <a:ln w="9525">
              <a:noFill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61" name="Title 1"/>
          <p:cNvSpPr>
            <a:spLocks noGrp="1"/>
          </p:cNvSpPr>
          <p:nvPr>
            <p:ph type="title" hasCustomPrompt="1"/>
          </p:nvPr>
        </p:nvSpPr>
        <p:spPr>
          <a:xfrm>
            <a:off x="6921407" y="961121"/>
            <a:ext cx="4556458" cy="80895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2800" cap="none"/>
            </a:lvl1pPr>
          </a:lstStyle>
          <a:p>
            <a:r>
              <a:rPr lang="en-US" dirty="0"/>
              <a:t>Click To Edit Product Text</a:t>
            </a:r>
          </a:p>
        </p:txBody>
      </p:sp>
      <p:cxnSp>
        <p:nvCxnSpPr>
          <p:cNvPr id="63" name="Straight Connector 62"/>
          <p:cNvCxnSpPr/>
          <p:nvPr userDrawn="1"/>
        </p:nvCxnSpPr>
        <p:spPr>
          <a:xfrm>
            <a:off x="6922008" y="1908190"/>
            <a:ext cx="4553712" cy="0"/>
          </a:xfrm>
          <a:prstGeom prst="line">
            <a:avLst/>
          </a:prstGeom>
          <a:ln w="952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Picture Placeholder 186"/>
          <p:cNvSpPr>
            <a:spLocks noGrp="1"/>
          </p:cNvSpPr>
          <p:nvPr>
            <p:ph type="pic" sz="quarter" idx="15"/>
          </p:nvPr>
        </p:nvSpPr>
        <p:spPr>
          <a:xfrm>
            <a:off x="548640" y="556260"/>
            <a:ext cx="6048375" cy="55793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66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6922008" y="2020824"/>
            <a:ext cx="4553712" cy="4114800"/>
          </a:xfrm>
          <a:prstGeom prst="rect">
            <a:avLst/>
          </a:prstGeom>
        </p:spPr>
        <p:txBody>
          <a:bodyPr lIns="0" tIns="0" rIns="0" bIns="0"/>
          <a:lstStyle>
            <a:lvl1pPr marL="171450" indent="-17145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600" indent="-22860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356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46810" indent="-15684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452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Slide - No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10" name="Title 28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74320"/>
            <a:ext cx="11073384" cy="521208"/>
          </a:xfrm>
          <a:prstGeom prst="rect">
            <a:avLst/>
          </a:prstGeom>
        </p:spPr>
        <p:txBody>
          <a:bodyPr wrap="square" lIns="0" tIns="0" rIns="0" bIns="0" anchor="ctr" anchorCtr="0"/>
          <a:lstStyle>
            <a:lvl1pPr marL="0" algn="l" defTabSz="1219200" rtl="0" eaLnBrk="1" latinLnBrk="0" hangingPunct="1">
              <a:lnSpc>
                <a:spcPct val="100000"/>
              </a:lnSpc>
              <a:spcBef>
                <a:spcPct val="0"/>
              </a:spcBef>
              <a:buNone/>
              <a:tabLst>
                <a:tab pos="1218565" algn="l"/>
              </a:tabLst>
              <a:defRPr lang="en-US" sz="360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11" name="Freeform 5"/>
          <p:cNvSpPr>
            <a:spLocks noChangeAspect="1" noEditPoints="1"/>
          </p:cNvSpPr>
          <p:nvPr userDrawn="1"/>
        </p:nvSpPr>
        <p:spPr bwMode="black">
          <a:xfrm>
            <a:off x="205354" y="423406"/>
            <a:ext cx="200587" cy="200587"/>
          </a:xfrm>
          <a:custGeom>
            <a:avLst/>
            <a:gdLst>
              <a:gd name="T0" fmla="*/ 684 w 1368"/>
              <a:gd name="T1" fmla="*/ 0 h 1368"/>
              <a:gd name="T2" fmla="*/ 0 w 1368"/>
              <a:gd name="T3" fmla="*/ 684 h 1368"/>
              <a:gd name="T4" fmla="*/ 684 w 1368"/>
              <a:gd name="T5" fmla="*/ 1368 h 1368"/>
              <a:gd name="T6" fmla="*/ 1368 w 1368"/>
              <a:gd name="T7" fmla="*/ 684 h 1368"/>
              <a:gd name="T8" fmla="*/ 684 w 1368"/>
              <a:gd name="T9" fmla="*/ 0 h 1368"/>
              <a:gd name="T10" fmla="*/ 1068 w 1368"/>
              <a:gd name="T11" fmla="*/ 698 h 1368"/>
              <a:gd name="T12" fmla="*/ 973 w 1368"/>
              <a:gd name="T13" fmla="*/ 793 h 1368"/>
              <a:gd name="T14" fmla="*/ 793 w 1368"/>
              <a:gd name="T15" fmla="*/ 793 h 1368"/>
              <a:gd name="T16" fmla="*/ 793 w 1368"/>
              <a:gd name="T17" fmla="*/ 973 h 1368"/>
              <a:gd name="T18" fmla="*/ 698 w 1368"/>
              <a:gd name="T19" fmla="*/ 1068 h 1368"/>
              <a:gd name="T20" fmla="*/ 670 w 1368"/>
              <a:gd name="T21" fmla="*/ 1068 h 1368"/>
              <a:gd name="T22" fmla="*/ 576 w 1368"/>
              <a:gd name="T23" fmla="*/ 973 h 1368"/>
              <a:gd name="T24" fmla="*/ 576 w 1368"/>
              <a:gd name="T25" fmla="*/ 793 h 1368"/>
              <a:gd name="T26" fmla="*/ 396 w 1368"/>
              <a:gd name="T27" fmla="*/ 793 h 1368"/>
              <a:gd name="T28" fmla="*/ 301 w 1368"/>
              <a:gd name="T29" fmla="*/ 698 h 1368"/>
              <a:gd name="T30" fmla="*/ 301 w 1368"/>
              <a:gd name="T31" fmla="*/ 671 h 1368"/>
              <a:gd name="T32" fmla="*/ 396 w 1368"/>
              <a:gd name="T33" fmla="*/ 576 h 1368"/>
              <a:gd name="T34" fmla="*/ 576 w 1368"/>
              <a:gd name="T35" fmla="*/ 576 h 1368"/>
              <a:gd name="T36" fmla="*/ 576 w 1368"/>
              <a:gd name="T37" fmla="*/ 396 h 1368"/>
              <a:gd name="T38" fmla="*/ 670 w 1368"/>
              <a:gd name="T39" fmla="*/ 301 h 1368"/>
              <a:gd name="T40" fmla="*/ 698 w 1368"/>
              <a:gd name="T41" fmla="*/ 301 h 1368"/>
              <a:gd name="T42" fmla="*/ 793 w 1368"/>
              <a:gd name="T43" fmla="*/ 396 h 1368"/>
              <a:gd name="T44" fmla="*/ 793 w 1368"/>
              <a:gd name="T45" fmla="*/ 576 h 1368"/>
              <a:gd name="T46" fmla="*/ 973 w 1368"/>
              <a:gd name="T47" fmla="*/ 576 h 1368"/>
              <a:gd name="T48" fmla="*/ 1068 w 1368"/>
              <a:gd name="T49" fmla="*/ 671 h 1368"/>
              <a:gd name="T50" fmla="*/ 1068 w 1368"/>
              <a:gd name="T51" fmla="*/ 698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68" h="1368">
                <a:moveTo>
                  <a:pt x="684" y="0"/>
                </a:moveTo>
                <a:cubicBezTo>
                  <a:pt x="307" y="0"/>
                  <a:pt x="0" y="307"/>
                  <a:pt x="0" y="684"/>
                </a:cubicBezTo>
                <a:cubicBezTo>
                  <a:pt x="0" y="1062"/>
                  <a:pt x="307" y="1368"/>
                  <a:pt x="684" y="1368"/>
                </a:cubicBezTo>
                <a:cubicBezTo>
                  <a:pt x="1062" y="1368"/>
                  <a:pt x="1368" y="1062"/>
                  <a:pt x="1368" y="684"/>
                </a:cubicBezTo>
                <a:cubicBezTo>
                  <a:pt x="1368" y="307"/>
                  <a:pt x="1062" y="0"/>
                  <a:pt x="684" y="0"/>
                </a:cubicBezTo>
                <a:close/>
                <a:moveTo>
                  <a:pt x="1068" y="698"/>
                </a:moveTo>
                <a:cubicBezTo>
                  <a:pt x="1068" y="751"/>
                  <a:pt x="1025" y="793"/>
                  <a:pt x="973" y="793"/>
                </a:cubicBezTo>
                <a:cubicBezTo>
                  <a:pt x="793" y="793"/>
                  <a:pt x="793" y="793"/>
                  <a:pt x="793" y="793"/>
                </a:cubicBezTo>
                <a:cubicBezTo>
                  <a:pt x="793" y="973"/>
                  <a:pt x="793" y="973"/>
                  <a:pt x="793" y="973"/>
                </a:cubicBezTo>
                <a:cubicBezTo>
                  <a:pt x="793" y="1025"/>
                  <a:pt x="750" y="1068"/>
                  <a:pt x="698" y="1068"/>
                </a:cubicBezTo>
                <a:cubicBezTo>
                  <a:pt x="670" y="1068"/>
                  <a:pt x="670" y="1068"/>
                  <a:pt x="670" y="1068"/>
                </a:cubicBezTo>
                <a:cubicBezTo>
                  <a:pt x="618" y="1068"/>
                  <a:pt x="576" y="1025"/>
                  <a:pt x="576" y="973"/>
                </a:cubicBezTo>
                <a:cubicBezTo>
                  <a:pt x="576" y="793"/>
                  <a:pt x="576" y="793"/>
                  <a:pt x="576" y="793"/>
                </a:cubicBezTo>
                <a:cubicBezTo>
                  <a:pt x="396" y="793"/>
                  <a:pt x="396" y="793"/>
                  <a:pt x="396" y="793"/>
                </a:cubicBezTo>
                <a:cubicBezTo>
                  <a:pt x="344" y="793"/>
                  <a:pt x="301" y="751"/>
                  <a:pt x="301" y="698"/>
                </a:cubicBezTo>
                <a:cubicBezTo>
                  <a:pt x="301" y="671"/>
                  <a:pt x="301" y="671"/>
                  <a:pt x="301" y="671"/>
                </a:cubicBezTo>
                <a:cubicBezTo>
                  <a:pt x="301" y="618"/>
                  <a:pt x="344" y="576"/>
                  <a:pt x="396" y="576"/>
                </a:cubicBezTo>
                <a:cubicBezTo>
                  <a:pt x="576" y="576"/>
                  <a:pt x="576" y="576"/>
                  <a:pt x="576" y="576"/>
                </a:cubicBezTo>
                <a:cubicBezTo>
                  <a:pt x="576" y="396"/>
                  <a:pt x="576" y="396"/>
                  <a:pt x="576" y="396"/>
                </a:cubicBezTo>
                <a:cubicBezTo>
                  <a:pt x="576" y="344"/>
                  <a:pt x="618" y="301"/>
                  <a:pt x="670" y="301"/>
                </a:cubicBezTo>
                <a:cubicBezTo>
                  <a:pt x="698" y="301"/>
                  <a:pt x="698" y="301"/>
                  <a:pt x="698" y="301"/>
                </a:cubicBezTo>
                <a:cubicBezTo>
                  <a:pt x="750" y="301"/>
                  <a:pt x="793" y="344"/>
                  <a:pt x="793" y="396"/>
                </a:cubicBezTo>
                <a:cubicBezTo>
                  <a:pt x="793" y="576"/>
                  <a:pt x="793" y="576"/>
                  <a:pt x="793" y="576"/>
                </a:cubicBezTo>
                <a:cubicBezTo>
                  <a:pt x="973" y="576"/>
                  <a:pt x="973" y="576"/>
                  <a:pt x="973" y="576"/>
                </a:cubicBezTo>
                <a:cubicBezTo>
                  <a:pt x="1025" y="576"/>
                  <a:pt x="1068" y="618"/>
                  <a:pt x="1068" y="671"/>
                </a:cubicBezTo>
                <a:lnTo>
                  <a:pt x="1068" y="6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" name="Chart Placeholder 2"/>
          <p:cNvSpPr>
            <a:spLocks noGrp="1"/>
          </p:cNvSpPr>
          <p:nvPr>
            <p:ph type="chart" sz="quarter" idx="10" hasCustomPrompt="1"/>
          </p:nvPr>
        </p:nvSpPr>
        <p:spPr bwMode="gray">
          <a:xfrm>
            <a:off x="548639" y="1179575"/>
            <a:ext cx="11073385" cy="5212835"/>
          </a:xfrm>
          <a:prstGeom prst="rect">
            <a:avLst/>
          </a:prstGeom>
        </p:spPr>
        <p:txBody>
          <a:bodyPr lIns="121899" tIns="853291" rIns="121899" bIns="60949" anchor="ctr" anchorCtr="0"/>
          <a:lstStyle>
            <a:lvl1pPr marL="0" indent="0" algn="ctr">
              <a:buFontTx/>
              <a:buNone/>
              <a:defRPr sz="240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icon to create chart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Slide -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hart Placeholder 2"/>
          <p:cNvSpPr>
            <a:spLocks noGrp="1"/>
          </p:cNvSpPr>
          <p:nvPr>
            <p:ph type="chart" sz="quarter" idx="10" hasCustomPrompt="1"/>
          </p:nvPr>
        </p:nvSpPr>
        <p:spPr bwMode="gray">
          <a:xfrm>
            <a:off x="548639" y="1179575"/>
            <a:ext cx="11073385" cy="5212835"/>
          </a:xfrm>
          <a:prstGeom prst="rect">
            <a:avLst/>
          </a:prstGeom>
        </p:spPr>
        <p:txBody>
          <a:bodyPr lIns="121899" tIns="853291" rIns="121899" bIns="60949" anchor="ctr" anchorCtr="0"/>
          <a:lstStyle>
            <a:lvl1pPr marL="0" indent="0" algn="ctr">
              <a:buFontTx/>
              <a:buNone/>
              <a:defRPr sz="240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icon to create chart</a:t>
            </a: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10" name="Title 28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74320"/>
            <a:ext cx="11073384" cy="521208"/>
          </a:xfrm>
          <a:prstGeom prst="rect">
            <a:avLst/>
          </a:prstGeom>
        </p:spPr>
        <p:txBody>
          <a:bodyPr wrap="square" lIns="0" tIns="0" rIns="0" bIns="0" anchor="ctr" anchorCtr="0"/>
          <a:lstStyle>
            <a:lvl1pPr marL="0" algn="l" defTabSz="1219200" rtl="0" eaLnBrk="1" latinLnBrk="0" hangingPunct="1">
              <a:lnSpc>
                <a:spcPct val="100000"/>
              </a:lnSpc>
              <a:spcBef>
                <a:spcPct val="0"/>
              </a:spcBef>
              <a:buNone/>
              <a:tabLst>
                <a:tab pos="1218565" algn="l"/>
              </a:tabLst>
              <a:defRPr lang="en-US" sz="360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11" name="Freeform 5"/>
          <p:cNvSpPr>
            <a:spLocks noChangeAspect="1" noEditPoints="1"/>
          </p:cNvSpPr>
          <p:nvPr userDrawn="1"/>
        </p:nvSpPr>
        <p:spPr bwMode="black">
          <a:xfrm>
            <a:off x="205354" y="423406"/>
            <a:ext cx="200587" cy="200587"/>
          </a:xfrm>
          <a:custGeom>
            <a:avLst/>
            <a:gdLst>
              <a:gd name="T0" fmla="*/ 684 w 1368"/>
              <a:gd name="T1" fmla="*/ 0 h 1368"/>
              <a:gd name="T2" fmla="*/ 0 w 1368"/>
              <a:gd name="T3" fmla="*/ 684 h 1368"/>
              <a:gd name="T4" fmla="*/ 684 w 1368"/>
              <a:gd name="T5" fmla="*/ 1368 h 1368"/>
              <a:gd name="T6" fmla="*/ 1368 w 1368"/>
              <a:gd name="T7" fmla="*/ 684 h 1368"/>
              <a:gd name="T8" fmla="*/ 684 w 1368"/>
              <a:gd name="T9" fmla="*/ 0 h 1368"/>
              <a:gd name="T10" fmla="*/ 1068 w 1368"/>
              <a:gd name="T11" fmla="*/ 698 h 1368"/>
              <a:gd name="T12" fmla="*/ 973 w 1368"/>
              <a:gd name="T13" fmla="*/ 793 h 1368"/>
              <a:gd name="T14" fmla="*/ 793 w 1368"/>
              <a:gd name="T15" fmla="*/ 793 h 1368"/>
              <a:gd name="T16" fmla="*/ 793 w 1368"/>
              <a:gd name="T17" fmla="*/ 973 h 1368"/>
              <a:gd name="T18" fmla="*/ 698 w 1368"/>
              <a:gd name="T19" fmla="*/ 1068 h 1368"/>
              <a:gd name="T20" fmla="*/ 670 w 1368"/>
              <a:gd name="T21" fmla="*/ 1068 h 1368"/>
              <a:gd name="T22" fmla="*/ 576 w 1368"/>
              <a:gd name="T23" fmla="*/ 973 h 1368"/>
              <a:gd name="T24" fmla="*/ 576 w 1368"/>
              <a:gd name="T25" fmla="*/ 793 h 1368"/>
              <a:gd name="T26" fmla="*/ 396 w 1368"/>
              <a:gd name="T27" fmla="*/ 793 h 1368"/>
              <a:gd name="T28" fmla="*/ 301 w 1368"/>
              <a:gd name="T29" fmla="*/ 698 h 1368"/>
              <a:gd name="T30" fmla="*/ 301 w 1368"/>
              <a:gd name="T31" fmla="*/ 671 h 1368"/>
              <a:gd name="T32" fmla="*/ 396 w 1368"/>
              <a:gd name="T33" fmla="*/ 576 h 1368"/>
              <a:gd name="T34" fmla="*/ 576 w 1368"/>
              <a:gd name="T35" fmla="*/ 576 h 1368"/>
              <a:gd name="T36" fmla="*/ 576 w 1368"/>
              <a:gd name="T37" fmla="*/ 396 h 1368"/>
              <a:gd name="T38" fmla="*/ 670 w 1368"/>
              <a:gd name="T39" fmla="*/ 301 h 1368"/>
              <a:gd name="T40" fmla="*/ 698 w 1368"/>
              <a:gd name="T41" fmla="*/ 301 h 1368"/>
              <a:gd name="T42" fmla="*/ 793 w 1368"/>
              <a:gd name="T43" fmla="*/ 396 h 1368"/>
              <a:gd name="T44" fmla="*/ 793 w 1368"/>
              <a:gd name="T45" fmla="*/ 576 h 1368"/>
              <a:gd name="T46" fmla="*/ 973 w 1368"/>
              <a:gd name="T47" fmla="*/ 576 h 1368"/>
              <a:gd name="T48" fmla="*/ 1068 w 1368"/>
              <a:gd name="T49" fmla="*/ 671 h 1368"/>
              <a:gd name="T50" fmla="*/ 1068 w 1368"/>
              <a:gd name="T51" fmla="*/ 698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68" h="1368">
                <a:moveTo>
                  <a:pt x="684" y="0"/>
                </a:moveTo>
                <a:cubicBezTo>
                  <a:pt x="307" y="0"/>
                  <a:pt x="0" y="307"/>
                  <a:pt x="0" y="684"/>
                </a:cubicBezTo>
                <a:cubicBezTo>
                  <a:pt x="0" y="1062"/>
                  <a:pt x="307" y="1368"/>
                  <a:pt x="684" y="1368"/>
                </a:cubicBezTo>
                <a:cubicBezTo>
                  <a:pt x="1062" y="1368"/>
                  <a:pt x="1368" y="1062"/>
                  <a:pt x="1368" y="684"/>
                </a:cubicBezTo>
                <a:cubicBezTo>
                  <a:pt x="1368" y="307"/>
                  <a:pt x="1062" y="0"/>
                  <a:pt x="684" y="0"/>
                </a:cubicBezTo>
                <a:close/>
                <a:moveTo>
                  <a:pt x="1068" y="698"/>
                </a:moveTo>
                <a:cubicBezTo>
                  <a:pt x="1068" y="751"/>
                  <a:pt x="1025" y="793"/>
                  <a:pt x="973" y="793"/>
                </a:cubicBezTo>
                <a:cubicBezTo>
                  <a:pt x="793" y="793"/>
                  <a:pt x="793" y="793"/>
                  <a:pt x="793" y="793"/>
                </a:cubicBezTo>
                <a:cubicBezTo>
                  <a:pt x="793" y="973"/>
                  <a:pt x="793" y="973"/>
                  <a:pt x="793" y="973"/>
                </a:cubicBezTo>
                <a:cubicBezTo>
                  <a:pt x="793" y="1025"/>
                  <a:pt x="750" y="1068"/>
                  <a:pt x="698" y="1068"/>
                </a:cubicBezTo>
                <a:cubicBezTo>
                  <a:pt x="670" y="1068"/>
                  <a:pt x="670" y="1068"/>
                  <a:pt x="670" y="1068"/>
                </a:cubicBezTo>
                <a:cubicBezTo>
                  <a:pt x="618" y="1068"/>
                  <a:pt x="576" y="1025"/>
                  <a:pt x="576" y="973"/>
                </a:cubicBezTo>
                <a:cubicBezTo>
                  <a:pt x="576" y="793"/>
                  <a:pt x="576" y="793"/>
                  <a:pt x="576" y="793"/>
                </a:cubicBezTo>
                <a:cubicBezTo>
                  <a:pt x="396" y="793"/>
                  <a:pt x="396" y="793"/>
                  <a:pt x="396" y="793"/>
                </a:cubicBezTo>
                <a:cubicBezTo>
                  <a:pt x="344" y="793"/>
                  <a:pt x="301" y="751"/>
                  <a:pt x="301" y="698"/>
                </a:cubicBezTo>
                <a:cubicBezTo>
                  <a:pt x="301" y="671"/>
                  <a:pt x="301" y="671"/>
                  <a:pt x="301" y="671"/>
                </a:cubicBezTo>
                <a:cubicBezTo>
                  <a:pt x="301" y="618"/>
                  <a:pt x="344" y="576"/>
                  <a:pt x="396" y="576"/>
                </a:cubicBezTo>
                <a:cubicBezTo>
                  <a:pt x="576" y="576"/>
                  <a:pt x="576" y="576"/>
                  <a:pt x="576" y="576"/>
                </a:cubicBezTo>
                <a:cubicBezTo>
                  <a:pt x="576" y="396"/>
                  <a:pt x="576" y="396"/>
                  <a:pt x="576" y="396"/>
                </a:cubicBezTo>
                <a:cubicBezTo>
                  <a:pt x="576" y="344"/>
                  <a:pt x="618" y="301"/>
                  <a:pt x="670" y="301"/>
                </a:cubicBezTo>
                <a:cubicBezTo>
                  <a:pt x="698" y="301"/>
                  <a:pt x="698" y="301"/>
                  <a:pt x="698" y="301"/>
                </a:cubicBezTo>
                <a:cubicBezTo>
                  <a:pt x="750" y="301"/>
                  <a:pt x="793" y="344"/>
                  <a:pt x="793" y="396"/>
                </a:cubicBezTo>
                <a:cubicBezTo>
                  <a:pt x="793" y="576"/>
                  <a:pt x="793" y="576"/>
                  <a:pt x="793" y="576"/>
                </a:cubicBezTo>
                <a:cubicBezTo>
                  <a:pt x="973" y="576"/>
                  <a:pt x="973" y="576"/>
                  <a:pt x="973" y="576"/>
                </a:cubicBezTo>
                <a:cubicBezTo>
                  <a:pt x="1025" y="576"/>
                  <a:pt x="1068" y="618"/>
                  <a:pt x="1068" y="671"/>
                </a:cubicBezTo>
                <a:lnTo>
                  <a:pt x="1068" y="6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93"/>
            <a:ext cx="12190415" cy="6857107"/>
          </a:xfrm>
          <a:prstGeom prst="rect">
            <a:avLst/>
          </a:prstGeom>
        </p:spPr>
      </p:pic>
      <p:sp>
        <p:nvSpPr>
          <p:cNvPr id="56" name="Title 16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048256"/>
            <a:ext cx="8723376" cy="1581912"/>
          </a:xfrm>
          <a:prstGeom prst="rect">
            <a:avLst/>
          </a:prstGeom>
        </p:spPr>
        <p:txBody>
          <a:bodyPr lIns="0" tIns="60949" rIns="121899" bIns="60949" anchor="b" anchorCtr="0"/>
          <a:lstStyle>
            <a:lvl1pPr marL="0" algn="l" defTabSz="12192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lang="en-US" sz="6000" b="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text, two lines maximum</a:t>
            </a:r>
          </a:p>
        </p:txBody>
      </p:sp>
      <p:sp>
        <p:nvSpPr>
          <p:cNvPr id="62" name="Footer Placeholder 61"/>
          <p:cNvSpPr>
            <a:spLocks noGrp="1"/>
          </p:cNvSpPr>
          <p:nvPr>
            <p:ph type="ftr" sz="quarter" idx="10"/>
          </p:nvPr>
        </p:nvSpPr>
        <p:spPr>
          <a:xfrm>
            <a:off x="548640" y="6473952"/>
            <a:ext cx="3860800" cy="153888"/>
          </a:xfrm>
        </p:spPr>
        <p:txBody>
          <a:bodyPr lIns="0"/>
          <a:lstStyle>
            <a:lvl1pPr>
              <a:defRPr cap="none"/>
            </a:lvl1pPr>
          </a:lstStyle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55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548640" y="4059936"/>
            <a:ext cx="8714232" cy="457200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 defTabSz="1219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0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subtitle placeholder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48640" y="4800600"/>
            <a:ext cx="6409944" cy="5120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</p:txBody>
      </p:sp>
      <p:pic>
        <p:nvPicPr>
          <p:cNvPr id="23" name="Picture 2" descr="C:\Users\kathyp\Documents\00_Brand-Resources\Multimode Elements\Multimode Icons\PNG\Multimode-Icon_HANG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040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" descr="C:\Users\kathyp\Documents\00_Brand-Resources\Multimode Elements\Multimode Icons\PNG\Multimode-Icon_HOLD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824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C:\Users\kathyp\Documents\00_Brand-Resources\Multimode Elements\Multimode Icons\PNG\Multimode-Icon_LAPTOP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7211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5" descr="C:\Users\kathyp\Documents\00_Brand-Resources\Multimode Elements\Multimode Icons\PNG\Multimode-Icon_STAND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7392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 descr="C:\Users\kathyp\Documents\00_Brand-Resources\Multimode Elements\Multimode Icons\PNG\Multimode-Icon_STAND-Tablet.png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1176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7" descr="C:\Users\kathyp\Documents\00_Brand-Resources\Multimode Elements\Multimode Icons\PNG\Multimode-Icon_TABLE.png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563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8" descr="C:\Users\kathyp\Documents\00_Brand-Resources\Multimode Elements\Multimode Icons\PNG\Multimode-Icon_TABLET.png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950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9" descr="C:\Users\kathyp\Documents\00_Brand-Resources\Multimode Elements\Multimode Icons\PNG\Multimode-Icon_TENT.png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2528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0" descr="C:\Users\kathyp\Documents\00_Brand-Resources\Multimode Elements\Multimode Icons\PNG\Multimode-Icon_TILT.png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312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11" descr="C:\Users\kathyp\Documents\00_Brand-Resources\Multimode Elements\Multimode Icons\PNG\Multimode-Icon_TV.png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3707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3" name="Group 32"/>
          <p:cNvGrpSpPr/>
          <p:nvPr userDrawn="1"/>
        </p:nvGrpSpPr>
        <p:grpSpPr>
          <a:xfrm>
            <a:off x="2024598" y="5468108"/>
            <a:ext cx="310896" cy="310896"/>
            <a:chOff x="2024598" y="5468108"/>
            <a:chExt cx="310896" cy="310896"/>
          </a:xfrm>
        </p:grpSpPr>
        <p:sp>
          <p:nvSpPr>
            <p:cNvPr id="34" name="Oval 33"/>
            <p:cNvSpPr/>
            <p:nvPr userDrawn="1"/>
          </p:nvSpPr>
          <p:spPr>
            <a:xfrm>
              <a:off x="2024598" y="5468108"/>
              <a:ext cx="310896" cy="31089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pic>
          <p:nvPicPr>
            <p:cNvPr id="35" name="Picture 34"/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18814" y="5509256"/>
              <a:ext cx="122464" cy="228600"/>
            </a:xfrm>
            <a:prstGeom prst="rect">
              <a:avLst/>
            </a:prstGeom>
          </p:spPr>
        </p:pic>
      </p:grpSp>
      <p:grpSp>
        <p:nvGrpSpPr>
          <p:cNvPr id="36" name="Group 35"/>
          <p:cNvGrpSpPr/>
          <p:nvPr userDrawn="1"/>
        </p:nvGrpSpPr>
        <p:grpSpPr>
          <a:xfrm>
            <a:off x="3094779" y="5468108"/>
            <a:ext cx="310896" cy="310896"/>
            <a:chOff x="3094779" y="5468108"/>
            <a:chExt cx="310896" cy="310896"/>
          </a:xfrm>
        </p:grpSpPr>
        <p:sp>
          <p:nvSpPr>
            <p:cNvPr id="37" name="Oval 36"/>
            <p:cNvSpPr/>
            <p:nvPr userDrawn="1"/>
          </p:nvSpPr>
          <p:spPr>
            <a:xfrm>
              <a:off x="3094779" y="5468108"/>
              <a:ext cx="310896" cy="31089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pic>
          <p:nvPicPr>
            <p:cNvPr id="38" name="Picture 9" descr="C:\Users\yhwang\Desktop\WW Design\Multimode Icons\twitter-01.png"/>
            <p:cNvPicPr>
              <a:picLocks noChangeAspect="1" noChangeArrowheads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4779" y="5468108"/>
              <a:ext cx="310896" cy="310896"/>
            </a:xfrm>
            <a:prstGeom prst="rect">
              <a:avLst/>
            </a:prstGeom>
            <a:noFill/>
          </p:spPr>
        </p:pic>
      </p:grpSp>
      <p:grpSp>
        <p:nvGrpSpPr>
          <p:cNvPr id="39" name="Group 38"/>
          <p:cNvGrpSpPr/>
          <p:nvPr userDrawn="1"/>
        </p:nvGrpSpPr>
        <p:grpSpPr>
          <a:xfrm>
            <a:off x="953427" y="5468108"/>
            <a:ext cx="310896" cy="310896"/>
            <a:chOff x="953427" y="5468108"/>
            <a:chExt cx="310896" cy="310896"/>
          </a:xfrm>
        </p:grpSpPr>
        <p:sp>
          <p:nvSpPr>
            <p:cNvPr id="40" name="Oval 39"/>
            <p:cNvSpPr/>
            <p:nvPr userDrawn="1"/>
          </p:nvSpPr>
          <p:spPr>
            <a:xfrm>
              <a:off x="953427" y="5468108"/>
              <a:ext cx="310896" cy="3108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pic>
          <p:nvPicPr>
            <p:cNvPr id="41" name="Picture 5" descr="C:\Users\yhwang\Desktop\WW Design\Multimode Icons\globe-01.png"/>
            <p:cNvPicPr>
              <a:picLocks noChangeAspect="1" noChangeArrowheads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0859" y="5495540"/>
              <a:ext cx="256032" cy="256032"/>
            </a:xfrm>
            <a:prstGeom prst="rect">
              <a:avLst/>
            </a:prstGeom>
            <a:noFill/>
          </p:spPr>
        </p:pic>
      </p:grpSp>
      <p:grpSp>
        <p:nvGrpSpPr>
          <p:cNvPr id="42" name="Group 41"/>
          <p:cNvGrpSpPr/>
          <p:nvPr userDrawn="1"/>
        </p:nvGrpSpPr>
        <p:grpSpPr>
          <a:xfrm>
            <a:off x="2355828" y="5442941"/>
            <a:ext cx="365760" cy="365760"/>
            <a:chOff x="2355828" y="5442941"/>
            <a:chExt cx="365760" cy="365760"/>
          </a:xfrm>
        </p:grpSpPr>
        <p:sp>
          <p:nvSpPr>
            <p:cNvPr id="43" name="Oval 42"/>
            <p:cNvSpPr/>
            <p:nvPr userDrawn="1"/>
          </p:nvSpPr>
          <p:spPr>
            <a:xfrm>
              <a:off x="2380995" y="5468108"/>
              <a:ext cx="310896" cy="31089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pic>
          <p:nvPicPr>
            <p:cNvPr id="44" name="Picture 2" descr="C:\Users\yhwang\Desktop\WW Design\Multimode Icons\chain-01.png"/>
            <p:cNvPicPr>
              <a:picLocks noChangeAspect="1" noChangeArrowheads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5828" y="5442941"/>
              <a:ext cx="365760" cy="365760"/>
            </a:xfrm>
            <a:prstGeom prst="rect">
              <a:avLst/>
            </a:prstGeom>
            <a:noFill/>
          </p:spPr>
        </p:pic>
      </p:grpSp>
      <p:grpSp>
        <p:nvGrpSpPr>
          <p:cNvPr id="45" name="Group 44"/>
          <p:cNvGrpSpPr/>
          <p:nvPr userDrawn="1"/>
        </p:nvGrpSpPr>
        <p:grpSpPr>
          <a:xfrm>
            <a:off x="5236131" y="5468108"/>
            <a:ext cx="310896" cy="310896"/>
            <a:chOff x="5236131" y="5468108"/>
            <a:chExt cx="310896" cy="310896"/>
          </a:xfrm>
        </p:grpSpPr>
        <p:sp>
          <p:nvSpPr>
            <p:cNvPr id="46" name="Oval 45"/>
            <p:cNvSpPr/>
            <p:nvPr userDrawn="1"/>
          </p:nvSpPr>
          <p:spPr>
            <a:xfrm>
              <a:off x="5236131" y="5468108"/>
              <a:ext cx="310896" cy="31089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pic>
          <p:nvPicPr>
            <p:cNvPr id="47" name="Picture 46" descr="C:\Users\yhwang\Desktop\WW Design\Multimode Icons\facebook-01.png"/>
            <p:cNvPicPr>
              <a:picLocks noChangeAspect="1" noChangeArrowheads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6131" y="5468108"/>
              <a:ext cx="310896" cy="310896"/>
            </a:xfrm>
            <a:prstGeom prst="rect">
              <a:avLst/>
            </a:prstGeom>
            <a:noFill/>
          </p:spPr>
        </p:pic>
      </p:grpSp>
      <p:grpSp>
        <p:nvGrpSpPr>
          <p:cNvPr id="48" name="Group 47"/>
          <p:cNvGrpSpPr/>
          <p:nvPr userDrawn="1"/>
        </p:nvGrpSpPr>
        <p:grpSpPr>
          <a:xfrm>
            <a:off x="4523337" y="5468108"/>
            <a:ext cx="310896" cy="310896"/>
            <a:chOff x="4523337" y="5468108"/>
            <a:chExt cx="310896" cy="310896"/>
          </a:xfrm>
        </p:grpSpPr>
        <p:sp>
          <p:nvSpPr>
            <p:cNvPr id="49" name="Oval 48"/>
            <p:cNvSpPr/>
            <p:nvPr userDrawn="1"/>
          </p:nvSpPr>
          <p:spPr>
            <a:xfrm>
              <a:off x="4523337" y="5468108"/>
              <a:ext cx="310896" cy="31089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pic>
          <p:nvPicPr>
            <p:cNvPr id="50" name="Picture 7" descr="C:\Users\yhwang\Desktop\WW Design\Multimode Icons\server-01.png"/>
            <p:cNvPicPr>
              <a:picLocks noChangeAspect="1" noChangeArrowheads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3337" y="5468108"/>
              <a:ext cx="310896" cy="310896"/>
            </a:xfrm>
            <a:prstGeom prst="rect">
              <a:avLst/>
            </a:prstGeom>
            <a:noFill/>
          </p:spPr>
        </p:pic>
      </p:grpSp>
      <p:grpSp>
        <p:nvGrpSpPr>
          <p:cNvPr id="52" name="Group 51"/>
          <p:cNvGrpSpPr/>
          <p:nvPr userDrawn="1"/>
        </p:nvGrpSpPr>
        <p:grpSpPr>
          <a:xfrm>
            <a:off x="4879734" y="5468108"/>
            <a:ext cx="310896" cy="310896"/>
            <a:chOff x="4879734" y="5468108"/>
            <a:chExt cx="310896" cy="310896"/>
          </a:xfrm>
        </p:grpSpPr>
        <p:sp>
          <p:nvSpPr>
            <p:cNvPr id="53" name="Oval 52"/>
            <p:cNvSpPr/>
            <p:nvPr userDrawn="1"/>
          </p:nvSpPr>
          <p:spPr>
            <a:xfrm>
              <a:off x="4879734" y="5468108"/>
              <a:ext cx="310896" cy="3108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pic>
          <p:nvPicPr>
            <p:cNvPr id="57" name="Picture 6" descr="C:\Users\yhwang\Desktop\WW Design\Multimode Icons\network-01.png"/>
            <p:cNvPicPr>
              <a:picLocks noChangeAspect="1" noChangeArrowheads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9734" y="5468108"/>
              <a:ext cx="310896" cy="310896"/>
            </a:xfrm>
            <a:prstGeom prst="rect">
              <a:avLst/>
            </a:prstGeom>
            <a:noFill/>
          </p:spPr>
        </p:pic>
      </p:grpSp>
      <p:grpSp>
        <p:nvGrpSpPr>
          <p:cNvPr id="58" name="Group 57"/>
          <p:cNvGrpSpPr/>
          <p:nvPr userDrawn="1"/>
        </p:nvGrpSpPr>
        <p:grpSpPr>
          <a:xfrm>
            <a:off x="5949915" y="5468108"/>
            <a:ext cx="310896" cy="310896"/>
            <a:chOff x="5949915" y="5468108"/>
            <a:chExt cx="310896" cy="310896"/>
          </a:xfrm>
        </p:grpSpPr>
        <p:sp>
          <p:nvSpPr>
            <p:cNvPr id="59" name="Oval 58"/>
            <p:cNvSpPr/>
            <p:nvPr userDrawn="1"/>
          </p:nvSpPr>
          <p:spPr>
            <a:xfrm>
              <a:off x="5949915" y="5468108"/>
              <a:ext cx="310896" cy="31089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pic>
          <p:nvPicPr>
            <p:cNvPr id="60" name="Picture 8" descr="C:\Users\yhwang\Desktop\WW Design\Multimode Icons\think_light-01.png"/>
            <p:cNvPicPr>
              <a:picLocks noChangeAspect="1" noChangeArrowheads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9915" y="5468108"/>
              <a:ext cx="310896" cy="310896"/>
            </a:xfrm>
            <a:prstGeom prst="rect">
              <a:avLst/>
            </a:prstGeom>
            <a:noFill/>
          </p:spPr>
        </p:pic>
      </p:grpSp>
      <p:sp>
        <p:nvSpPr>
          <p:cNvPr id="66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9815120" y="3464892"/>
            <a:ext cx="1200544" cy="1199183"/>
          </a:xfrm>
          <a:prstGeom prst="rect">
            <a:avLst/>
          </a:prstGeom>
          <a:ln w="38100">
            <a:noFill/>
          </a:ln>
          <a:effectLst/>
        </p:spPr>
        <p:txBody>
          <a:bodyPr/>
          <a:lstStyle>
            <a:lvl1pPr>
              <a:defRPr sz="1000"/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单击图标添加图片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7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9158288" y="4770438"/>
            <a:ext cx="1689100" cy="198437"/>
          </a:xfrm>
          <a:prstGeom prst="rect">
            <a:avLst/>
          </a:prstGeom>
        </p:spPr>
        <p:txBody>
          <a:bodyPr lIns="0" tIns="45720" rIns="45720"/>
          <a:lstStyle>
            <a:lvl1pPr marL="0" indent="0" algn="r">
              <a:buFontTx/>
              <a:buNone/>
              <a:defRPr sz="1100"/>
            </a:lvl1pPr>
            <a:lvl2pPr marL="341630" indent="0" algn="r">
              <a:buFontTx/>
              <a:buNone/>
              <a:defRPr sz="1100"/>
            </a:lvl2pPr>
            <a:lvl3pPr marL="679450" indent="0" algn="r">
              <a:buFontTx/>
              <a:buNone/>
              <a:defRPr sz="1100"/>
            </a:lvl3pPr>
            <a:lvl4pPr marL="966470" indent="0" algn="r">
              <a:buFontTx/>
              <a:buNone/>
              <a:defRPr sz="1100"/>
            </a:lvl4pPr>
            <a:lvl5pPr marL="1146175" indent="0" algn="r">
              <a:buFontTx/>
              <a:buNone/>
              <a:defRPr sz="1100"/>
            </a:lvl5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@</a:t>
            </a:r>
            <a:r>
              <a:rPr kumimoji="0" lang="en-US" sz="11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twitterhandle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68" name="Group 67"/>
          <p:cNvGrpSpPr/>
          <p:nvPr userDrawn="1"/>
        </p:nvGrpSpPr>
        <p:grpSpPr>
          <a:xfrm>
            <a:off x="9815120" y="4664439"/>
            <a:ext cx="1200544" cy="305126"/>
            <a:chOff x="9815120" y="4664439"/>
            <a:chExt cx="1200544" cy="305126"/>
          </a:xfrm>
          <a:solidFill>
            <a:srgbClr val="4AC0E0"/>
          </a:solidFill>
        </p:grpSpPr>
        <p:sp>
          <p:nvSpPr>
            <p:cNvPr id="69" name="Rectangle 68"/>
            <p:cNvSpPr/>
            <p:nvPr userDrawn="1"/>
          </p:nvSpPr>
          <p:spPr bwMode="black">
            <a:xfrm>
              <a:off x="9815120" y="4664439"/>
              <a:ext cx="1200544" cy="106726"/>
            </a:xfrm>
            <a:prstGeom prst="rect">
              <a:avLst/>
            </a:prstGeom>
            <a:grpFill/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0" name="Rectangle 45"/>
            <p:cNvSpPr/>
            <p:nvPr userDrawn="1"/>
          </p:nvSpPr>
          <p:spPr bwMode="black">
            <a:xfrm>
              <a:off x="10853530" y="4771165"/>
              <a:ext cx="162133" cy="198400"/>
            </a:xfrm>
            <a:custGeom>
              <a:avLst/>
              <a:gdLst>
                <a:gd name="connsiteX0" fmla="*/ 0 w 1200544"/>
                <a:gd name="connsiteY0" fmla="*/ 0 h 106726"/>
                <a:gd name="connsiteX1" fmla="*/ 1200544 w 1200544"/>
                <a:gd name="connsiteY1" fmla="*/ 0 h 106726"/>
                <a:gd name="connsiteX2" fmla="*/ 1200544 w 1200544"/>
                <a:gd name="connsiteY2" fmla="*/ 106726 h 106726"/>
                <a:gd name="connsiteX3" fmla="*/ 0 w 1200544"/>
                <a:gd name="connsiteY3" fmla="*/ 106726 h 106726"/>
                <a:gd name="connsiteX4" fmla="*/ 0 w 1200544"/>
                <a:gd name="connsiteY4" fmla="*/ 0 h 106726"/>
                <a:gd name="connsiteX0-1" fmla="*/ 0 w 1200544"/>
                <a:gd name="connsiteY0-2" fmla="*/ 0 h 106726"/>
                <a:gd name="connsiteX1-3" fmla="*/ 1200544 w 1200544"/>
                <a:gd name="connsiteY1-4" fmla="*/ 0 h 106726"/>
                <a:gd name="connsiteX2-5" fmla="*/ 0 w 1200544"/>
                <a:gd name="connsiteY2-6" fmla="*/ 106726 h 106726"/>
                <a:gd name="connsiteX3-7" fmla="*/ 0 w 1200544"/>
                <a:gd name="connsiteY3-8" fmla="*/ 0 h 10672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00544" h="106726">
                  <a:moveTo>
                    <a:pt x="0" y="0"/>
                  </a:moveTo>
                  <a:lnTo>
                    <a:pt x="1200544" y="0"/>
                  </a:lnTo>
                  <a:lnTo>
                    <a:pt x="0" y="10672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54" name="Rectangle 53"/>
          <p:cNvSpPr/>
          <p:nvPr userDrawn="1"/>
        </p:nvSpPr>
        <p:spPr bwMode="black">
          <a:xfrm>
            <a:off x="548640" y="4557713"/>
            <a:ext cx="1097683" cy="1067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Straight Connector 62"/>
          <p:cNvCxnSpPr/>
          <p:nvPr userDrawn="1"/>
        </p:nvCxnSpPr>
        <p:spPr>
          <a:xfrm>
            <a:off x="548640" y="4664439"/>
            <a:ext cx="10419093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Slide - With Background &amp; Shel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4639112"/>
            <a:ext cx="12188825" cy="2219160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25000"/>
                </a:schemeClr>
              </a:gs>
              <a:gs pos="50000">
                <a:schemeClr val="bg1">
                  <a:alpha val="50000"/>
                </a:schemeClr>
              </a:gs>
              <a:gs pos="100000">
                <a:schemeClr val="tx2">
                  <a:alpha val="2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0" hasCustomPrompt="1"/>
          </p:nvPr>
        </p:nvSpPr>
        <p:spPr bwMode="gray">
          <a:xfrm>
            <a:off x="548639" y="1179576"/>
            <a:ext cx="11073385" cy="5209682"/>
          </a:xfrm>
          <a:prstGeom prst="rect">
            <a:avLst/>
          </a:prstGeom>
        </p:spPr>
        <p:txBody>
          <a:bodyPr lIns="121899" tIns="853291" rIns="121899" bIns="60949" anchor="ctr" anchorCtr="0"/>
          <a:lstStyle>
            <a:lvl1pPr marL="0" indent="0" algn="ctr">
              <a:buFontTx/>
              <a:buNone/>
              <a:defRPr sz="240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icon to create chart</a:t>
            </a: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10" name="Title 28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74320"/>
            <a:ext cx="11073384" cy="521208"/>
          </a:xfrm>
          <a:prstGeom prst="rect">
            <a:avLst/>
          </a:prstGeom>
        </p:spPr>
        <p:txBody>
          <a:bodyPr wrap="square" lIns="0" tIns="0" rIns="0" bIns="0" anchor="ctr" anchorCtr="0"/>
          <a:lstStyle>
            <a:lvl1pPr marL="0" algn="l" defTabSz="1219200" rtl="0" eaLnBrk="1" latinLnBrk="0" hangingPunct="1">
              <a:lnSpc>
                <a:spcPct val="100000"/>
              </a:lnSpc>
              <a:spcBef>
                <a:spcPct val="0"/>
              </a:spcBef>
              <a:buNone/>
              <a:tabLst>
                <a:tab pos="1218565" algn="l"/>
              </a:tabLst>
              <a:defRPr lang="en-US" sz="360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11" name="Freeform 5"/>
          <p:cNvSpPr>
            <a:spLocks noChangeAspect="1" noEditPoints="1"/>
          </p:cNvSpPr>
          <p:nvPr userDrawn="1"/>
        </p:nvSpPr>
        <p:spPr bwMode="black">
          <a:xfrm>
            <a:off x="205354" y="423406"/>
            <a:ext cx="200587" cy="200587"/>
          </a:xfrm>
          <a:custGeom>
            <a:avLst/>
            <a:gdLst>
              <a:gd name="T0" fmla="*/ 684 w 1368"/>
              <a:gd name="T1" fmla="*/ 0 h 1368"/>
              <a:gd name="T2" fmla="*/ 0 w 1368"/>
              <a:gd name="T3" fmla="*/ 684 h 1368"/>
              <a:gd name="T4" fmla="*/ 684 w 1368"/>
              <a:gd name="T5" fmla="*/ 1368 h 1368"/>
              <a:gd name="T6" fmla="*/ 1368 w 1368"/>
              <a:gd name="T7" fmla="*/ 684 h 1368"/>
              <a:gd name="T8" fmla="*/ 684 w 1368"/>
              <a:gd name="T9" fmla="*/ 0 h 1368"/>
              <a:gd name="T10" fmla="*/ 1068 w 1368"/>
              <a:gd name="T11" fmla="*/ 698 h 1368"/>
              <a:gd name="T12" fmla="*/ 973 w 1368"/>
              <a:gd name="T13" fmla="*/ 793 h 1368"/>
              <a:gd name="T14" fmla="*/ 793 w 1368"/>
              <a:gd name="T15" fmla="*/ 793 h 1368"/>
              <a:gd name="T16" fmla="*/ 793 w 1368"/>
              <a:gd name="T17" fmla="*/ 973 h 1368"/>
              <a:gd name="T18" fmla="*/ 698 w 1368"/>
              <a:gd name="T19" fmla="*/ 1068 h 1368"/>
              <a:gd name="T20" fmla="*/ 670 w 1368"/>
              <a:gd name="T21" fmla="*/ 1068 h 1368"/>
              <a:gd name="T22" fmla="*/ 576 w 1368"/>
              <a:gd name="T23" fmla="*/ 973 h 1368"/>
              <a:gd name="T24" fmla="*/ 576 w 1368"/>
              <a:gd name="T25" fmla="*/ 793 h 1368"/>
              <a:gd name="T26" fmla="*/ 396 w 1368"/>
              <a:gd name="T27" fmla="*/ 793 h 1368"/>
              <a:gd name="T28" fmla="*/ 301 w 1368"/>
              <a:gd name="T29" fmla="*/ 698 h 1368"/>
              <a:gd name="T30" fmla="*/ 301 w 1368"/>
              <a:gd name="T31" fmla="*/ 671 h 1368"/>
              <a:gd name="T32" fmla="*/ 396 w 1368"/>
              <a:gd name="T33" fmla="*/ 576 h 1368"/>
              <a:gd name="T34" fmla="*/ 576 w 1368"/>
              <a:gd name="T35" fmla="*/ 576 h 1368"/>
              <a:gd name="T36" fmla="*/ 576 w 1368"/>
              <a:gd name="T37" fmla="*/ 396 h 1368"/>
              <a:gd name="T38" fmla="*/ 670 w 1368"/>
              <a:gd name="T39" fmla="*/ 301 h 1368"/>
              <a:gd name="T40" fmla="*/ 698 w 1368"/>
              <a:gd name="T41" fmla="*/ 301 h 1368"/>
              <a:gd name="T42" fmla="*/ 793 w 1368"/>
              <a:gd name="T43" fmla="*/ 396 h 1368"/>
              <a:gd name="T44" fmla="*/ 793 w 1368"/>
              <a:gd name="T45" fmla="*/ 576 h 1368"/>
              <a:gd name="T46" fmla="*/ 973 w 1368"/>
              <a:gd name="T47" fmla="*/ 576 h 1368"/>
              <a:gd name="T48" fmla="*/ 1068 w 1368"/>
              <a:gd name="T49" fmla="*/ 671 h 1368"/>
              <a:gd name="T50" fmla="*/ 1068 w 1368"/>
              <a:gd name="T51" fmla="*/ 698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68" h="1368">
                <a:moveTo>
                  <a:pt x="684" y="0"/>
                </a:moveTo>
                <a:cubicBezTo>
                  <a:pt x="307" y="0"/>
                  <a:pt x="0" y="307"/>
                  <a:pt x="0" y="684"/>
                </a:cubicBezTo>
                <a:cubicBezTo>
                  <a:pt x="0" y="1062"/>
                  <a:pt x="307" y="1368"/>
                  <a:pt x="684" y="1368"/>
                </a:cubicBezTo>
                <a:cubicBezTo>
                  <a:pt x="1062" y="1368"/>
                  <a:pt x="1368" y="1062"/>
                  <a:pt x="1368" y="684"/>
                </a:cubicBezTo>
                <a:cubicBezTo>
                  <a:pt x="1368" y="307"/>
                  <a:pt x="1062" y="0"/>
                  <a:pt x="684" y="0"/>
                </a:cubicBezTo>
                <a:close/>
                <a:moveTo>
                  <a:pt x="1068" y="698"/>
                </a:moveTo>
                <a:cubicBezTo>
                  <a:pt x="1068" y="751"/>
                  <a:pt x="1025" y="793"/>
                  <a:pt x="973" y="793"/>
                </a:cubicBezTo>
                <a:cubicBezTo>
                  <a:pt x="793" y="793"/>
                  <a:pt x="793" y="793"/>
                  <a:pt x="793" y="793"/>
                </a:cubicBezTo>
                <a:cubicBezTo>
                  <a:pt x="793" y="973"/>
                  <a:pt x="793" y="973"/>
                  <a:pt x="793" y="973"/>
                </a:cubicBezTo>
                <a:cubicBezTo>
                  <a:pt x="793" y="1025"/>
                  <a:pt x="750" y="1068"/>
                  <a:pt x="698" y="1068"/>
                </a:cubicBezTo>
                <a:cubicBezTo>
                  <a:pt x="670" y="1068"/>
                  <a:pt x="670" y="1068"/>
                  <a:pt x="670" y="1068"/>
                </a:cubicBezTo>
                <a:cubicBezTo>
                  <a:pt x="618" y="1068"/>
                  <a:pt x="576" y="1025"/>
                  <a:pt x="576" y="973"/>
                </a:cubicBezTo>
                <a:cubicBezTo>
                  <a:pt x="576" y="793"/>
                  <a:pt x="576" y="793"/>
                  <a:pt x="576" y="793"/>
                </a:cubicBezTo>
                <a:cubicBezTo>
                  <a:pt x="396" y="793"/>
                  <a:pt x="396" y="793"/>
                  <a:pt x="396" y="793"/>
                </a:cubicBezTo>
                <a:cubicBezTo>
                  <a:pt x="344" y="793"/>
                  <a:pt x="301" y="751"/>
                  <a:pt x="301" y="698"/>
                </a:cubicBezTo>
                <a:cubicBezTo>
                  <a:pt x="301" y="671"/>
                  <a:pt x="301" y="671"/>
                  <a:pt x="301" y="671"/>
                </a:cubicBezTo>
                <a:cubicBezTo>
                  <a:pt x="301" y="618"/>
                  <a:pt x="344" y="576"/>
                  <a:pt x="396" y="576"/>
                </a:cubicBezTo>
                <a:cubicBezTo>
                  <a:pt x="576" y="576"/>
                  <a:pt x="576" y="576"/>
                  <a:pt x="576" y="576"/>
                </a:cubicBezTo>
                <a:cubicBezTo>
                  <a:pt x="576" y="396"/>
                  <a:pt x="576" y="396"/>
                  <a:pt x="576" y="396"/>
                </a:cubicBezTo>
                <a:cubicBezTo>
                  <a:pt x="576" y="344"/>
                  <a:pt x="618" y="301"/>
                  <a:pt x="670" y="301"/>
                </a:cubicBezTo>
                <a:cubicBezTo>
                  <a:pt x="698" y="301"/>
                  <a:pt x="698" y="301"/>
                  <a:pt x="698" y="301"/>
                </a:cubicBezTo>
                <a:cubicBezTo>
                  <a:pt x="750" y="301"/>
                  <a:pt x="793" y="344"/>
                  <a:pt x="793" y="396"/>
                </a:cubicBezTo>
                <a:cubicBezTo>
                  <a:pt x="793" y="576"/>
                  <a:pt x="793" y="576"/>
                  <a:pt x="793" y="576"/>
                </a:cubicBezTo>
                <a:cubicBezTo>
                  <a:pt x="973" y="576"/>
                  <a:pt x="973" y="576"/>
                  <a:pt x="973" y="576"/>
                </a:cubicBezTo>
                <a:cubicBezTo>
                  <a:pt x="1025" y="576"/>
                  <a:pt x="1068" y="618"/>
                  <a:pt x="1068" y="671"/>
                </a:cubicBezTo>
                <a:lnTo>
                  <a:pt x="1068" y="6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- No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-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93"/>
            <a:ext cx="12190415" cy="6857107"/>
          </a:xfrm>
          <a:prstGeom prst="rect">
            <a:avLst/>
          </a:prstGeom>
        </p:spPr>
      </p:pic>
      <p:grpSp>
        <p:nvGrpSpPr>
          <p:cNvPr id="4" name="Group 3"/>
          <p:cNvGrpSpPr/>
          <p:nvPr userDrawn="1"/>
        </p:nvGrpSpPr>
        <p:grpSpPr bwMode="gray">
          <a:xfrm>
            <a:off x="1828170" y="1519963"/>
            <a:ext cx="8535661" cy="4341742"/>
            <a:chOff x="1828170" y="1258957"/>
            <a:chExt cx="8535661" cy="4341742"/>
          </a:xfrm>
          <a:solidFill>
            <a:schemeClr val="bg1">
              <a:lumMod val="85000"/>
            </a:schemeClr>
          </a:solidFill>
        </p:grpSpPr>
        <p:sp>
          <p:nvSpPr>
            <p:cNvPr id="5" name="Freeform 9"/>
            <p:cNvSpPr/>
            <p:nvPr userDrawn="1"/>
          </p:nvSpPr>
          <p:spPr bwMode="gray">
            <a:xfrm>
              <a:off x="5610226" y="4994274"/>
              <a:ext cx="974725" cy="606425"/>
            </a:xfrm>
            <a:custGeom>
              <a:avLst/>
              <a:gdLst>
                <a:gd name="T0" fmla="*/ 122 w 257"/>
                <a:gd name="T1" fmla="*/ 155 h 159"/>
                <a:gd name="T2" fmla="*/ 4 w 257"/>
                <a:gd name="T3" fmla="*/ 12 h 159"/>
                <a:gd name="T4" fmla="*/ 10 w 257"/>
                <a:gd name="T5" fmla="*/ 0 h 159"/>
                <a:gd name="T6" fmla="*/ 247 w 257"/>
                <a:gd name="T7" fmla="*/ 0 h 159"/>
                <a:gd name="T8" fmla="*/ 253 w 257"/>
                <a:gd name="T9" fmla="*/ 12 h 159"/>
                <a:gd name="T10" fmla="*/ 134 w 257"/>
                <a:gd name="T11" fmla="*/ 155 h 159"/>
                <a:gd name="T12" fmla="*/ 122 w 257"/>
                <a:gd name="T13" fmla="*/ 155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7" h="159">
                  <a:moveTo>
                    <a:pt x="122" y="155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0" y="7"/>
                    <a:pt x="3" y="0"/>
                    <a:pt x="10" y="0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253" y="0"/>
                    <a:pt x="257" y="7"/>
                    <a:pt x="253" y="12"/>
                  </a:cubicBezTo>
                  <a:cubicBezTo>
                    <a:pt x="134" y="155"/>
                    <a:pt x="134" y="155"/>
                    <a:pt x="134" y="155"/>
                  </a:cubicBezTo>
                  <a:cubicBezTo>
                    <a:pt x="131" y="159"/>
                    <a:pt x="125" y="159"/>
                    <a:pt x="122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" name="Rounded Rectangle 7"/>
            <p:cNvSpPr/>
            <p:nvPr userDrawn="1"/>
          </p:nvSpPr>
          <p:spPr bwMode="gray">
            <a:xfrm>
              <a:off x="1828170" y="1258957"/>
              <a:ext cx="8535661" cy="3893151"/>
            </a:xfrm>
            <a:prstGeom prst="roundRect">
              <a:avLst>
                <a:gd name="adj" fmla="val 54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Rectangle 1"/>
          <p:cNvSpPr/>
          <p:nvPr userDrawn="1"/>
        </p:nvSpPr>
        <p:spPr>
          <a:xfrm>
            <a:off x="0" y="893"/>
            <a:ext cx="12188825" cy="6857107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25000"/>
                </a:schemeClr>
              </a:gs>
              <a:gs pos="50000">
                <a:schemeClr val="bg1">
                  <a:alpha val="50000"/>
                </a:schemeClr>
              </a:gs>
              <a:gs pos="100000">
                <a:schemeClr val="tx2">
                  <a:alpha val="2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 userDrawn="1"/>
        </p:nvGrpSpPr>
        <p:grpSpPr bwMode="gray">
          <a:xfrm>
            <a:off x="5853433" y="1260545"/>
            <a:ext cx="485134" cy="485134"/>
            <a:chOff x="5853433" y="734066"/>
            <a:chExt cx="485134" cy="485134"/>
          </a:xfrm>
        </p:grpSpPr>
        <p:sp>
          <p:nvSpPr>
            <p:cNvPr id="10" name="Oval 9"/>
            <p:cNvSpPr/>
            <p:nvPr userDrawn="1"/>
          </p:nvSpPr>
          <p:spPr bwMode="gray">
            <a:xfrm>
              <a:off x="5886450" y="767634"/>
              <a:ext cx="419098" cy="41909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/>
              <a:endParaRPr lang="en-US" dirty="0"/>
            </a:p>
          </p:txBody>
        </p:sp>
        <p:sp>
          <p:nvSpPr>
            <p:cNvPr id="11" name="Freeform 9"/>
            <p:cNvSpPr>
              <a:spLocks noEditPoints="1"/>
            </p:cNvSpPr>
            <p:nvPr userDrawn="1"/>
          </p:nvSpPr>
          <p:spPr bwMode="gray">
            <a:xfrm>
              <a:off x="5853433" y="734066"/>
              <a:ext cx="485134" cy="485134"/>
            </a:xfrm>
            <a:custGeom>
              <a:avLst/>
              <a:gdLst>
                <a:gd name="T0" fmla="*/ 206 w 412"/>
                <a:gd name="T1" fmla="*/ 0 h 412"/>
                <a:gd name="T2" fmla="*/ 0 w 412"/>
                <a:gd name="T3" fmla="*/ 206 h 412"/>
                <a:gd name="T4" fmla="*/ 206 w 412"/>
                <a:gd name="T5" fmla="*/ 412 h 412"/>
                <a:gd name="T6" fmla="*/ 412 w 412"/>
                <a:gd name="T7" fmla="*/ 206 h 412"/>
                <a:gd name="T8" fmla="*/ 206 w 412"/>
                <a:gd name="T9" fmla="*/ 0 h 412"/>
                <a:gd name="T10" fmla="*/ 206 w 412"/>
                <a:gd name="T11" fmla="*/ 376 h 412"/>
                <a:gd name="T12" fmla="*/ 36 w 412"/>
                <a:gd name="T13" fmla="*/ 206 h 412"/>
                <a:gd name="T14" fmla="*/ 206 w 412"/>
                <a:gd name="T15" fmla="*/ 36 h 412"/>
                <a:gd name="T16" fmla="*/ 376 w 412"/>
                <a:gd name="T17" fmla="*/ 206 h 412"/>
                <a:gd name="T18" fmla="*/ 206 w 412"/>
                <a:gd name="T19" fmla="*/ 376 h 412"/>
                <a:gd name="T20" fmla="*/ 189 w 412"/>
                <a:gd name="T21" fmla="*/ 262 h 412"/>
                <a:gd name="T22" fmla="*/ 125 w 412"/>
                <a:gd name="T23" fmla="*/ 262 h 412"/>
                <a:gd name="T24" fmla="*/ 125 w 412"/>
                <a:gd name="T25" fmla="*/ 216 h 412"/>
                <a:gd name="T26" fmla="*/ 130 w 412"/>
                <a:gd name="T27" fmla="*/ 172 h 412"/>
                <a:gd name="T28" fmla="*/ 148 w 412"/>
                <a:gd name="T29" fmla="*/ 143 h 412"/>
                <a:gd name="T30" fmla="*/ 182 w 412"/>
                <a:gd name="T31" fmla="*/ 123 h 412"/>
                <a:gd name="T32" fmla="*/ 194 w 412"/>
                <a:gd name="T33" fmla="*/ 150 h 412"/>
                <a:gd name="T34" fmla="*/ 167 w 412"/>
                <a:gd name="T35" fmla="*/ 167 h 412"/>
                <a:gd name="T36" fmla="*/ 158 w 412"/>
                <a:gd name="T37" fmla="*/ 198 h 412"/>
                <a:gd name="T38" fmla="*/ 189 w 412"/>
                <a:gd name="T39" fmla="*/ 198 h 412"/>
                <a:gd name="T40" fmla="*/ 189 w 412"/>
                <a:gd name="T41" fmla="*/ 262 h 412"/>
                <a:gd name="T42" fmla="*/ 278 w 412"/>
                <a:gd name="T43" fmla="*/ 262 h 412"/>
                <a:gd name="T44" fmla="*/ 214 w 412"/>
                <a:gd name="T45" fmla="*/ 262 h 412"/>
                <a:gd name="T46" fmla="*/ 214 w 412"/>
                <a:gd name="T47" fmla="*/ 216 h 412"/>
                <a:gd name="T48" fmla="*/ 219 w 412"/>
                <a:gd name="T49" fmla="*/ 172 h 412"/>
                <a:gd name="T50" fmla="*/ 237 w 412"/>
                <a:gd name="T51" fmla="*/ 143 h 412"/>
                <a:gd name="T52" fmla="*/ 270 w 412"/>
                <a:gd name="T53" fmla="*/ 123 h 412"/>
                <a:gd name="T54" fmla="*/ 283 w 412"/>
                <a:gd name="T55" fmla="*/ 150 h 412"/>
                <a:gd name="T56" fmla="*/ 255 w 412"/>
                <a:gd name="T57" fmla="*/ 167 h 412"/>
                <a:gd name="T58" fmla="*/ 247 w 412"/>
                <a:gd name="T59" fmla="*/ 198 h 412"/>
                <a:gd name="T60" fmla="*/ 278 w 412"/>
                <a:gd name="T61" fmla="*/ 198 h 412"/>
                <a:gd name="T62" fmla="*/ 278 w 412"/>
                <a:gd name="T63" fmla="*/ 262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2" h="412">
                  <a:moveTo>
                    <a:pt x="206" y="0"/>
                  </a:moveTo>
                  <a:cubicBezTo>
                    <a:pt x="92" y="0"/>
                    <a:pt x="0" y="93"/>
                    <a:pt x="0" y="206"/>
                  </a:cubicBezTo>
                  <a:cubicBezTo>
                    <a:pt x="0" y="320"/>
                    <a:pt x="92" y="412"/>
                    <a:pt x="206" y="412"/>
                  </a:cubicBezTo>
                  <a:cubicBezTo>
                    <a:pt x="320" y="412"/>
                    <a:pt x="412" y="320"/>
                    <a:pt x="412" y="206"/>
                  </a:cubicBezTo>
                  <a:cubicBezTo>
                    <a:pt x="412" y="93"/>
                    <a:pt x="320" y="0"/>
                    <a:pt x="206" y="0"/>
                  </a:cubicBezTo>
                  <a:close/>
                  <a:moveTo>
                    <a:pt x="206" y="376"/>
                  </a:moveTo>
                  <a:cubicBezTo>
                    <a:pt x="112" y="376"/>
                    <a:pt x="36" y="300"/>
                    <a:pt x="36" y="206"/>
                  </a:cubicBezTo>
                  <a:cubicBezTo>
                    <a:pt x="36" y="112"/>
                    <a:pt x="112" y="36"/>
                    <a:pt x="206" y="36"/>
                  </a:cubicBezTo>
                  <a:cubicBezTo>
                    <a:pt x="300" y="36"/>
                    <a:pt x="376" y="112"/>
                    <a:pt x="376" y="206"/>
                  </a:cubicBezTo>
                  <a:cubicBezTo>
                    <a:pt x="376" y="300"/>
                    <a:pt x="300" y="376"/>
                    <a:pt x="206" y="376"/>
                  </a:cubicBezTo>
                  <a:close/>
                  <a:moveTo>
                    <a:pt x="189" y="262"/>
                  </a:moveTo>
                  <a:cubicBezTo>
                    <a:pt x="125" y="262"/>
                    <a:pt x="125" y="262"/>
                    <a:pt x="125" y="262"/>
                  </a:cubicBezTo>
                  <a:cubicBezTo>
                    <a:pt x="125" y="216"/>
                    <a:pt x="125" y="216"/>
                    <a:pt x="125" y="216"/>
                  </a:cubicBezTo>
                  <a:cubicBezTo>
                    <a:pt x="125" y="197"/>
                    <a:pt x="127" y="183"/>
                    <a:pt x="130" y="172"/>
                  </a:cubicBezTo>
                  <a:cubicBezTo>
                    <a:pt x="133" y="161"/>
                    <a:pt x="139" y="152"/>
                    <a:pt x="148" y="143"/>
                  </a:cubicBezTo>
                  <a:cubicBezTo>
                    <a:pt x="157" y="135"/>
                    <a:pt x="168" y="128"/>
                    <a:pt x="182" y="123"/>
                  </a:cubicBezTo>
                  <a:cubicBezTo>
                    <a:pt x="194" y="150"/>
                    <a:pt x="194" y="150"/>
                    <a:pt x="194" y="150"/>
                  </a:cubicBezTo>
                  <a:cubicBezTo>
                    <a:pt x="182" y="154"/>
                    <a:pt x="172" y="160"/>
                    <a:pt x="167" y="167"/>
                  </a:cubicBezTo>
                  <a:cubicBezTo>
                    <a:pt x="161" y="175"/>
                    <a:pt x="158" y="185"/>
                    <a:pt x="158" y="198"/>
                  </a:cubicBezTo>
                  <a:cubicBezTo>
                    <a:pt x="189" y="198"/>
                    <a:pt x="189" y="198"/>
                    <a:pt x="189" y="198"/>
                  </a:cubicBezTo>
                  <a:lnTo>
                    <a:pt x="189" y="262"/>
                  </a:lnTo>
                  <a:close/>
                  <a:moveTo>
                    <a:pt x="278" y="262"/>
                  </a:moveTo>
                  <a:cubicBezTo>
                    <a:pt x="214" y="262"/>
                    <a:pt x="214" y="262"/>
                    <a:pt x="214" y="262"/>
                  </a:cubicBezTo>
                  <a:cubicBezTo>
                    <a:pt x="214" y="216"/>
                    <a:pt x="214" y="216"/>
                    <a:pt x="214" y="216"/>
                  </a:cubicBezTo>
                  <a:cubicBezTo>
                    <a:pt x="214" y="197"/>
                    <a:pt x="215" y="182"/>
                    <a:pt x="219" y="172"/>
                  </a:cubicBezTo>
                  <a:cubicBezTo>
                    <a:pt x="222" y="161"/>
                    <a:pt x="228" y="152"/>
                    <a:pt x="237" y="143"/>
                  </a:cubicBezTo>
                  <a:cubicBezTo>
                    <a:pt x="246" y="135"/>
                    <a:pt x="257" y="128"/>
                    <a:pt x="270" y="123"/>
                  </a:cubicBezTo>
                  <a:cubicBezTo>
                    <a:pt x="283" y="150"/>
                    <a:pt x="283" y="150"/>
                    <a:pt x="283" y="150"/>
                  </a:cubicBezTo>
                  <a:cubicBezTo>
                    <a:pt x="270" y="154"/>
                    <a:pt x="261" y="160"/>
                    <a:pt x="255" y="167"/>
                  </a:cubicBezTo>
                  <a:cubicBezTo>
                    <a:pt x="250" y="175"/>
                    <a:pt x="247" y="185"/>
                    <a:pt x="247" y="198"/>
                  </a:cubicBezTo>
                  <a:cubicBezTo>
                    <a:pt x="278" y="198"/>
                    <a:pt x="278" y="198"/>
                    <a:pt x="278" y="198"/>
                  </a:cubicBezTo>
                  <a:lnTo>
                    <a:pt x="278" y="2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cxnSp>
        <p:nvCxnSpPr>
          <p:cNvPr id="12" name="Straight Connector 11"/>
          <p:cNvCxnSpPr/>
          <p:nvPr userDrawn="1"/>
        </p:nvCxnSpPr>
        <p:spPr>
          <a:xfrm>
            <a:off x="2795848" y="4437853"/>
            <a:ext cx="6600305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 userDrawn="1"/>
        </p:nvGrpSpPr>
        <p:grpSpPr>
          <a:xfrm>
            <a:off x="3619912" y="4738254"/>
            <a:ext cx="4952177" cy="283924"/>
            <a:chOff x="587076" y="4891945"/>
            <a:chExt cx="6379553" cy="365760"/>
          </a:xfrm>
        </p:grpSpPr>
        <p:pic>
          <p:nvPicPr>
            <p:cNvPr id="14" name="Picture 2" descr="C:\Users\kathyp\Documents\00_Brand-Resources\Multimode Elements\Multimode Icons\PNG\Multimode-Icon_HANG.png"/>
            <p:cNvPicPr>
              <a:picLocks noChangeAspect="1" noChangeArrowheads="1"/>
            </p:cNvPicPr>
            <p:nvPr userDrawn="1"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587076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3" descr="C:\Users\kathyp\Documents\00_Brand-Resources\Multimode Elements\Multimode Icons\PNG\Multimode-Icon_HOLD.png"/>
            <p:cNvPicPr>
              <a:picLocks noChangeAspect="1" noChangeArrowheads="1"/>
            </p:cNvPicPr>
            <p:nvPr userDrawn="1"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1300860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C:\Users\kathyp\Documents\00_Brand-Resources\Multimode Elements\Multimode Icons\PNG\Multimode-Icon_LAPTOP.png"/>
            <p:cNvPicPr>
              <a:picLocks noChangeAspect="1" noChangeArrowheads="1"/>
            </p:cNvPicPr>
            <p:nvPr userDrawn="1"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1658247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5" descr="C:\Users\kathyp\Documents\00_Brand-Resources\Multimode Elements\Multimode Icons\PNG\Multimode-Icon_STAND.png"/>
            <p:cNvPicPr>
              <a:picLocks noChangeAspect="1" noChangeArrowheads="1"/>
            </p:cNvPicPr>
            <p:nvPr userDrawn="1"/>
          </p:nvPicPr>
          <p:blipFill>
            <a:blip r:embed="rId6" cstate="screen"/>
            <a:srcRect/>
            <a:stretch>
              <a:fillRect/>
            </a:stretch>
          </p:blipFill>
          <p:spPr bwMode="auto">
            <a:xfrm>
              <a:off x="2728428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6" descr="C:\Users\kathyp\Documents\00_Brand-Resources\Multimode Elements\Multimode Icons\PNG\Multimode-Icon_STAND-Tablet.png"/>
            <p:cNvPicPr>
              <a:picLocks noChangeAspect="1" noChangeArrowheads="1"/>
            </p:cNvPicPr>
            <p:nvPr userDrawn="1"/>
          </p:nvPicPr>
          <p:blipFill>
            <a:blip r:embed="rId7" cstate="screen"/>
            <a:srcRect/>
            <a:stretch>
              <a:fillRect/>
            </a:stretch>
          </p:blipFill>
          <p:spPr bwMode="auto">
            <a:xfrm>
              <a:off x="3442212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7" descr="C:\Users\kathyp\Documents\00_Brand-Resources\Multimode Elements\Multimode Icons\PNG\Multimode-Icon_TABLE.png"/>
            <p:cNvPicPr>
              <a:picLocks noChangeAspect="1" noChangeArrowheads="1"/>
            </p:cNvPicPr>
            <p:nvPr userDrawn="1"/>
          </p:nvPicPr>
          <p:blipFill>
            <a:blip r:embed="rId8" cstate="screen"/>
            <a:srcRect/>
            <a:stretch>
              <a:fillRect/>
            </a:stretch>
          </p:blipFill>
          <p:spPr bwMode="auto">
            <a:xfrm>
              <a:off x="3799599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8" descr="C:\Users\kathyp\Documents\00_Brand-Resources\Multimode Elements\Multimode Icons\PNG\Multimode-Icon_TABLET.png"/>
            <p:cNvPicPr>
              <a:picLocks noChangeAspect="1" noChangeArrowheads="1"/>
            </p:cNvPicPr>
            <p:nvPr userDrawn="1"/>
          </p:nvPicPr>
          <p:blipFill>
            <a:blip r:embed="rId9" cstate="screen"/>
            <a:srcRect/>
            <a:stretch>
              <a:fillRect/>
            </a:stretch>
          </p:blipFill>
          <p:spPr bwMode="auto">
            <a:xfrm>
              <a:off x="4156986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9" descr="C:\Users\kathyp\Documents\00_Brand-Resources\Multimode Elements\Multimode Icons\PNG\Multimode-Icon_TENT.png"/>
            <p:cNvPicPr>
              <a:picLocks noChangeAspect="1" noChangeArrowheads="1"/>
            </p:cNvPicPr>
            <p:nvPr userDrawn="1"/>
          </p:nvPicPr>
          <p:blipFill>
            <a:blip r:embed="rId10" cstate="screen"/>
            <a:srcRect/>
            <a:stretch>
              <a:fillRect/>
            </a:stretch>
          </p:blipFill>
          <p:spPr bwMode="auto">
            <a:xfrm>
              <a:off x="5583564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10" descr="C:\Users\kathyp\Documents\00_Brand-Resources\Multimode Elements\Multimode Icons\PNG\Multimode-Icon_TILT.png"/>
            <p:cNvPicPr>
              <a:picLocks noChangeAspect="1" noChangeArrowheads="1"/>
            </p:cNvPicPr>
            <p:nvPr userDrawn="1"/>
          </p:nvPicPr>
          <p:blipFill>
            <a:blip r:embed="rId11" cstate="screen"/>
            <a:srcRect/>
            <a:stretch>
              <a:fillRect/>
            </a:stretch>
          </p:blipFill>
          <p:spPr bwMode="auto">
            <a:xfrm>
              <a:off x="6297348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11" descr="C:\Users\kathyp\Documents\00_Brand-Resources\Multimode Elements\Multimode Icons\PNG\Multimode-Icon_TV.png"/>
            <p:cNvPicPr>
              <a:picLocks noChangeAspect="1" noChangeArrowheads="1"/>
            </p:cNvPicPr>
            <p:nvPr userDrawn="1"/>
          </p:nvPicPr>
          <p:blipFill>
            <a:blip r:embed="rId12" cstate="screen"/>
            <a:srcRect/>
            <a:stretch>
              <a:fillRect/>
            </a:stretch>
          </p:blipFill>
          <p:spPr bwMode="auto">
            <a:xfrm>
              <a:off x="6654743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4" name="Group 175"/>
            <p:cNvGrpSpPr/>
            <p:nvPr userDrawn="1"/>
          </p:nvGrpSpPr>
          <p:grpSpPr>
            <a:xfrm>
              <a:off x="2015634" y="4917112"/>
              <a:ext cx="310896" cy="310896"/>
              <a:chOff x="2024598" y="5468108"/>
              <a:chExt cx="310896" cy="310896"/>
            </a:xfrm>
          </p:grpSpPr>
          <p:sp>
            <p:nvSpPr>
              <p:cNvPr id="46" name="Oval 45"/>
              <p:cNvSpPr/>
              <p:nvPr userDrawn="1"/>
            </p:nvSpPr>
            <p:spPr>
              <a:xfrm>
                <a:off x="2024598" y="5468108"/>
                <a:ext cx="310896" cy="31089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pPr algn="l"/>
                <a:endParaRPr lang="en-US" dirty="0"/>
              </a:p>
            </p:txBody>
          </p:sp>
          <p:pic>
            <p:nvPicPr>
              <p:cNvPr id="47" name="Picture 46"/>
              <p:cNvPicPr>
                <a:picLocks noChangeAspect="1"/>
              </p:cNvPicPr>
              <p:nvPr userDrawn="1"/>
            </p:nvPicPr>
            <p:blipFill>
              <a:blip r:embed="rId13" cstate="screen"/>
              <a:stretch>
                <a:fillRect/>
              </a:stretch>
            </p:blipFill>
            <p:spPr>
              <a:xfrm>
                <a:off x="2118814" y="5509256"/>
                <a:ext cx="122464" cy="228600"/>
              </a:xfrm>
              <a:prstGeom prst="rect">
                <a:avLst/>
              </a:prstGeom>
            </p:spPr>
          </p:pic>
        </p:grpSp>
        <p:grpSp>
          <p:nvGrpSpPr>
            <p:cNvPr id="25" name="Group 178"/>
            <p:cNvGrpSpPr/>
            <p:nvPr userDrawn="1"/>
          </p:nvGrpSpPr>
          <p:grpSpPr>
            <a:xfrm>
              <a:off x="3085815" y="4917112"/>
              <a:ext cx="310896" cy="310896"/>
              <a:chOff x="3094779" y="5468108"/>
              <a:chExt cx="310896" cy="310896"/>
            </a:xfrm>
          </p:grpSpPr>
          <p:sp>
            <p:nvSpPr>
              <p:cNvPr id="44" name="Oval 43"/>
              <p:cNvSpPr/>
              <p:nvPr userDrawn="1"/>
            </p:nvSpPr>
            <p:spPr>
              <a:xfrm>
                <a:off x="3094779" y="5468108"/>
                <a:ext cx="310896" cy="310896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pPr algn="l"/>
                <a:endParaRPr lang="en-US" dirty="0"/>
              </a:p>
            </p:txBody>
          </p:sp>
          <p:pic>
            <p:nvPicPr>
              <p:cNvPr id="45" name="Picture 9" descr="C:\Users\yhwang\Desktop\WW Design\Multimode Icons\twitter-01.png"/>
              <p:cNvPicPr>
                <a:picLocks noChangeAspect="1" noChangeArrowheads="1"/>
              </p:cNvPicPr>
              <p:nvPr userDrawn="1"/>
            </p:nvPicPr>
            <p:blipFill>
              <a:blip r:embed="rId14" cstate="screen"/>
              <a:srcRect/>
              <a:stretch>
                <a:fillRect/>
              </a:stretch>
            </p:blipFill>
            <p:spPr bwMode="auto">
              <a:xfrm>
                <a:off x="3094779" y="5468108"/>
                <a:ext cx="310896" cy="310896"/>
              </a:xfrm>
              <a:prstGeom prst="rect">
                <a:avLst/>
              </a:prstGeom>
              <a:noFill/>
            </p:spPr>
          </p:pic>
        </p:grpSp>
        <p:grpSp>
          <p:nvGrpSpPr>
            <p:cNvPr id="26" name="Group 181"/>
            <p:cNvGrpSpPr/>
            <p:nvPr userDrawn="1"/>
          </p:nvGrpSpPr>
          <p:grpSpPr>
            <a:xfrm>
              <a:off x="944463" y="4917112"/>
              <a:ext cx="310896" cy="310896"/>
              <a:chOff x="953427" y="5468108"/>
              <a:chExt cx="310896" cy="310896"/>
            </a:xfrm>
          </p:grpSpPr>
          <p:sp>
            <p:nvSpPr>
              <p:cNvPr id="42" name="Oval 41"/>
              <p:cNvSpPr/>
              <p:nvPr userDrawn="1"/>
            </p:nvSpPr>
            <p:spPr>
              <a:xfrm>
                <a:off x="953427" y="5468108"/>
                <a:ext cx="310896" cy="31089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pPr algn="l"/>
                <a:endParaRPr lang="en-US" dirty="0"/>
              </a:p>
            </p:txBody>
          </p:sp>
          <p:pic>
            <p:nvPicPr>
              <p:cNvPr id="43" name="Picture 5" descr="C:\Users\yhwang\Desktop\WW Design\Multimode Icons\globe-01.png"/>
              <p:cNvPicPr>
                <a:picLocks noChangeAspect="1" noChangeArrowheads="1"/>
              </p:cNvPicPr>
              <p:nvPr userDrawn="1"/>
            </p:nvPicPr>
            <p:blipFill>
              <a:blip r:embed="rId15" cstate="screen"/>
              <a:srcRect/>
              <a:stretch>
                <a:fillRect/>
              </a:stretch>
            </p:blipFill>
            <p:spPr bwMode="auto">
              <a:xfrm>
                <a:off x="980859" y="5495540"/>
                <a:ext cx="256032" cy="256032"/>
              </a:xfrm>
              <a:prstGeom prst="rect">
                <a:avLst/>
              </a:prstGeom>
              <a:noFill/>
            </p:spPr>
          </p:pic>
        </p:grpSp>
        <p:grpSp>
          <p:nvGrpSpPr>
            <p:cNvPr id="27" name="Group 255"/>
            <p:cNvGrpSpPr/>
            <p:nvPr userDrawn="1"/>
          </p:nvGrpSpPr>
          <p:grpSpPr>
            <a:xfrm>
              <a:off x="2346864" y="4891945"/>
              <a:ext cx="365760" cy="365760"/>
              <a:chOff x="2355828" y="5442941"/>
              <a:chExt cx="365760" cy="365760"/>
            </a:xfrm>
          </p:grpSpPr>
          <p:sp>
            <p:nvSpPr>
              <p:cNvPr id="40" name="Oval 39"/>
              <p:cNvSpPr/>
              <p:nvPr userDrawn="1"/>
            </p:nvSpPr>
            <p:spPr>
              <a:xfrm>
                <a:off x="2380995" y="5468108"/>
                <a:ext cx="310896" cy="310896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pPr algn="l"/>
                <a:endParaRPr lang="en-US" dirty="0"/>
              </a:p>
            </p:txBody>
          </p:sp>
          <p:pic>
            <p:nvPicPr>
              <p:cNvPr id="41" name="Picture 2" descr="C:\Users\yhwang\Desktop\WW Design\Multimode Icons\chain-01.png"/>
              <p:cNvPicPr>
                <a:picLocks noChangeAspect="1" noChangeArrowheads="1"/>
              </p:cNvPicPr>
              <p:nvPr userDrawn="1"/>
            </p:nvPicPr>
            <p:blipFill>
              <a:blip r:embed="rId16" cstate="screen"/>
              <a:srcRect/>
              <a:stretch>
                <a:fillRect/>
              </a:stretch>
            </p:blipFill>
            <p:spPr bwMode="auto">
              <a:xfrm>
                <a:off x="2355828" y="5442941"/>
                <a:ext cx="365760" cy="365760"/>
              </a:xfrm>
              <a:prstGeom prst="rect">
                <a:avLst/>
              </a:prstGeom>
              <a:noFill/>
            </p:spPr>
          </p:pic>
        </p:grpSp>
        <p:grpSp>
          <p:nvGrpSpPr>
            <p:cNvPr id="28" name="Group 258"/>
            <p:cNvGrpSpPr/>
            <p:nvPr userDrawn="1"/>
          </p:nvGrpSpPr>
          <p:grpSpPr>
            <a:xfrm>
              <a:off x="5227167" y="4917112"/>
              <a:ext cx="310896" cy="310896"/>
              <a:chOff x="5236131" y="5468108"/>
              <a:chExt cx="310896" cy="310896"/>
            </a:xfrm>
          </p:grpSpPr>
          <p:sp>
            <p:nvSpPr>
              <p:cNvPr id="38" name="Oval 37"/>
              <p:cNvSpPr/>
              <p:nvPr userDrawn="1"/>
            </p:nvSpPr>
            <p:spPr>
              <a:xfrm>
                <a:off x="5236131" y="5468108"/>
                <a:ext cx="310896" cy="310896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pPr algn="l"/>
                <a:endParaRPr lang="en-US" dirty="0"/>
              </a:p>
            </p:txBody>
          </p:sp>
          <p:pic>
            <p:nvPicPr>
              <p:cNvPr id="39" name="Picture 38" descr="C:\Users\yhwang\Desktop\WW Design\Multimode Icons\facebook-01.png"/>
              <p:cNvPicPr>
                <a:picLocks noChangeAspect="1" noChangeArrowheads="1"/>
              </p:cNvPicPr>
              <p:nvPr userDrawn="1"/>
            </p:nvPicPr>
            <p:blipFill>
              <a:blip r:embed="rId17" cstate="screen"/>
              <a:srcRect/>
              <a:stretch>
                <a:fillRect/>
              </a:stretch>
            </p:blipFill>
            <p:spPr bwMode="auto">
              <a:xfrm>
                <a:off x="5236131" y="5468108"/>
                <a:ext cx="310896" cy="310896"/>
              </a:xfrm>
              <a:prstGeom prst="rect">
                <a:avLst/>
              </a:prstGeom>
              <a:noFill/>
            </p:spPr>
          </p:pic>
        </p:grpSp>
        <p:grpSp>
          <p:nvGrpSpPr>
            <p:cNvPr id="29" name="Group 261"/>
            <p:cNvGrpSpPr/>
            <p:nvPr userDrawn="1"/>
          </p:nvGrpSpPr>
          <p:grpSpPr>
            <a:xfrm>
              <a:off x="4514373" y="4917112"/>
              <a:ext cx="310896" cy="310896"/>
              <a:chOff x="4523337" y="5468108"/>
              <a:chExt cx="310896" cy="310896"/>
            </a:xfrm>
          </p:grpSpPr>
          <p:sp>
            <p:nvSpPr>
              <p:cNvPr id="36" name="Oval 35"/>
              <p:cNvSpPr/>
              <p:nvPr userDrawn="1"/>
            </p:nvSpPr>
            <p:spPr>
              <a:xfrm>
                <a:off x="4523337" y="5468108"/>
                <a:ext cx="310896" cy="310896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pPr algn="l"/>
                <a:endParaRPr lang="en-US" dirty="0"/>
              </a:p>
            </p:txBody>
          </p:sp>
          <p:pic>
            <p:nvPicPr>
              <p:cNvPr id="37" name="Picture 7" descr="C:\Users\yhwang\Desktop\WW Design\Multimode Icons\server-01.png"/>
              <p:cNvPicPr>
                <a:picLocks noChangeAspect="1" noChangeArrowheads="1"/>
              </p:cNvPicPr>
              <p:nvPr userDrawn="1"/>
            </p:nvPicPr>
            <p:blipFill>
              <a:blip r:embed="rId18" cstate="screen"/>
              <a:srcRect/>
              <a:stretch>
                <a:fillRect/>
              </a:stretch>
            </p:blipFill>
            <p:spPr bwMode="auto">
              <a:xfrm>
                <a:off x="4523337" y="5468108"/>
                <a:ext cx="310896" cy="310896"/>
              </a:xfrm>
              <a:prstGeom prst="rect">
                <a:avLst/>
              </a:prstGeom>
              <a:noFill/>
            </p:spPr>
          </p:pic>
        </p:grpSp>
        <p:grpSp>
          <p:nvGrpSpPr>
            <p:cNvPr id="30" name="Group 264"/>
            <p:cNvGrpSpPr/>
            <p:nvPr userDrawn="1"/>
          </p:nvGrpSpPr>
          <p:grpSpPr>
            <a:xfrm>
              <a:off x="4870770" y="4917112"/>
              <a:ext cx="310896" cy="310896"/>
              <a:chOff x="4879734" y="5468108"/>
              <a:chExt cx="310896" cy="310896"/>
            </a:xfrm>
          </p:grpSpPr>
          <p:sp>
            <p:nvSpPr>
              <p:cNvPr id="34" name="Oval 33"/>
              <p:cNvSpPr/>
              <p:nvPr userDrawn="1"/>
            </p:nvSpPr>
            <p:spPr>
              <a:xfrm>
                <a:off x="4879734" y="5468108"/>
                <a:ext cx="310896" cy="31089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pPr algn="l"/>
                <a:endParaRPr lang="en-US" dirty="0"/>
              </a:p>
            </p:txBody>
          </p:sp>
          <p:pic>
            <p:nvPicPr>
              <p:cNvPr id="35" name="Picture 6" descr="C:\Users\yhwang\Desktop\WW Design\Multimode Icons\network-01.png"/>
              <p:cNvPicPr>
                <a:picLocks noChangeAspect="1" noChangeArrowheads="1"/>
              </p:cNvPicPr>
              <p:nvPr userDrawn="1"/>
            </p:nvPicPr>
            <p:blipFill>
              <a:blip r:embed="rId19" cstate="screen"/>
              <a:srcRect/>
              <a:stretch>
                <a:fillRect/>
              </a:stretch>
            </p:blipFill>
            <p:spPr bwMode="auto">
              <a:xfrm>
                <a:off x="4879734" y="5468108"/>
                <a:ext cx="310896" cy="310896"/>
              </a:xfrm>
              <a:prstGeom prst="rect">
                <a:avLst/>
              </a:prstGeom>
              <a:noFill/>
            </p:spPr>
          </p:pic>
        </p:grpSp>
        <p:grpSp>
          <p:nvGrpSpPr>
            <p:cNvPr id="31" name="Group 267"/>
            <p:cNvGrpSpPr/>
            <p:nvPr userDrawn="1"/>
          </p:nvGrpSpPr>
          <p:grpSpPr>
            <a:xfrm>
              <a:off x="5940951" y="4917112"/>
              <a:ext cx="310896" cy="310896"/>
              <a:chOff x="5949915" y="5468108"/>
              <a:chExt cx="310896" cy="310896"/>
            </a:xfrm>
          </p:grpSpPr>
          <p:sp>
            <p:nvSpPr>
              <p:cNvPr id="32" name="Oval 31"/>
              <p:cNvSpPr/>
              <p:nvPr userDrawn="1"/>
            </p:nvSpPr>
            <p:spPr>
              <a:xfrm>
                <a:off x="5949915" y="5468108"/>
                <a:ext cx="310896" cy="31089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pPr algn="l"/>
                <a:endParaRPr lang="en-US" dirty="0"/>
              </a:p>
            </p:txBody>
          </p:sp>
          <p:pic>
            <p:nvPicPr>
              <p:cNvPr id="33" name="Picture 8" descr="C:\Users\yhwang\Desktop\WW Design\Multimode Icons\think_light-01.png"/>
              <p:cNvPicPr>
                <a:picLocks noChangeAspect="1" noChangeArrowheads="1"/>
              </p:cNvPicPr>
              <p:nvPr userDrawn="1"/>
            </p:nvPicPr>
            <p:blipFill>
              <a:blip r:embed="rId20" cstate="screen"/>
              <a:srcRect/>
              <a:stretch>
                <a:fillRect/>
              </a:stretch>
            </p:blipFill>
            <p:spPr bwMode="auto">
              <a:xfrm>
                <a:off x="5949915" y="5468108"/>
                <a:ext cx="310896" cy="310896"/>
              </a:xfrm>
              <a:prstGeom prst="rect">
                <a:avLst/>
              </a:prstGeom>
              <a:noFill/>
            </p:spPr>
          </p:pic>
        </p:grpSp>
      </p:grpSp>
      <p:pic>
        <p:nvPicPr>
          <p:cNvPr id="48" name="Picture 47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0187" y="2009776"/>
            <a:ext cx="6971627" cy="22315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COP-corner.g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416801" y="336551"/>
            <a:ext cx="4772024" cy="277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15"/>
          <p:cNvSpPr txBox="1"/>
          <p:nvPr/>
        </p:nvSpPr>
        <p:spPr bwMode="black">
          <a:xfrm>
            <a:off x="512764" y="6451602"/>
            <a:ext cx="3749452" cy="276977"/>
          </a:xfrm>
          <a:prstGeom prst="rect">
            <a:avLst/>
          </a:prstGeom>
          <a:noFill/>
        </p:spPr>
        <p:txBody>
          <a:bodyPr wrap="none" lIns="121899" tIns="60949" rIns="121899" bIns="60949">
            <a:spAutoFit/>
          </a:bodyPr>
          <a:lstStyle/>
          <a:p>
            <a:pPr defTabSz="1219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cap="all" dirty="0">
                <a:solidFill>
                  <a:srgbClr val="93959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2012 LENOVO CONFIDENTIAL. All rights reserved.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invGray">
          <a:xfrm flipH="1">
            <a:off x="82806" y="6501796"/>
            <a:ext cx="427913" cy="176519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defTabSz="1219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Foundry Gridnik Medium" pitchFamily="50" charset="0"/>
            </a:endParaRPr>
          </a:p>
        </p:txBody>
      </p:sp>
      <p:sp>
        <p:nvSpPr>
          <p:cNvPr id="6" name="Freeform 8"/>
          <p:cNvSpPr/>
          <p:nvPr/>
        </p:nvSpPr>
        <p:spPr bwMode="invGray">
          <a:xfrm flipH="1">
            <a:off x="0" y="6502400"/>
            <a:ext cx="82550" cy="260350"/>
          </a:xfrm>
          <a:custGeom>
            <a:avLst/>
            <a:gdLst>
              <a:gd name="T0" fmla="*/ 0 w 219"/>
              <a:gd name="T1" fmla="*/ 0 h 744"/>
              <a:gd name="T2" fmla="*/ 219 w 219"/>
              <a:gd name="T3" fmla="*/ 314 h 744"/>
              <a:gd name="T4" fmla="*/ 219 w 219"/>
              <a:gd name="T5" fmla="*/ 744 h 744"/>
              <a:gd name="T6" fmla="*/ 0 w 219"/>
              <a:gd name="T7" fmla="*/ 430 h 744"/>
              <a:gd name="T8" fmla="*/ 0 w 219"/>
              <a:gd name="T9" fmla="*/ 0 h 744"/>
              <a:gd name="connsiteX0" fmla="*/ 0 w 10000"/>
              <a:gd name="connsiteY0" fmla="*/ 0 h 10000"/>
              <a:gd name="connsiteX1" fmla="*/ 6910 w 10000"/>
              <a:gd name="connsiteY1" fmla="*/ 2903 h 10000"/>
              <a:gd name="connsiteX2" fmla="*/ 10000 w 10000"/>
              <a:gd name="connsiteY2" fmla="*/ 10000 h 10000"/>
              <a:gd name="connsiteX3" fmla="*/ 0 w 10000"/>
              <a:gd name="connsiteY3" fmla="*/ 5780 h 10000"/>
              <a:gd name="connsiteX4" fmla="*/ 0 w 10000"/>
              <a:gd name="connsiteY4" fmla="*/ 0 h 10000"/>
              <a:gd name="connsiteX0-1" fmla="*/ 0 w 6910"/>
              <a:gd name="connsiteY0-2" fmla="*/ 0 h 8544"/>
              <a:gd name="connsiteX1-3" fmla="*/ 6910 w 6910"/>
              <a:gd name="connsiteY1-4" fmla="*/ 2903 h 8544"/>
              <a:gd name="connsiteX2-5" fmla="*/ 6910 w 6910"/>
              <a:gd name="connsiteY2-6" fmla="*/ 8544 h 8544"/>
              <a:gd name="connsiteX3-7" fmla="*/ 0 w 6910"/>
              <a:gd name="connsiteY3-8" fmla="*/ 5780 h 8544"/>
              <a:gd name="connsiteX4-9" fmla="*/ 0 w 6910"/>
              <a:gd name="connsiteY4-10" fmla="*/ 0 h 854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910" h="8544">
                <a:moveTo>
                  <a:pt x="0" y="0"/>
                </a:moveTo>
                <a:lnTo>
                  <a:pt x="6910" y="2903"/>
                </a:lnTo>
                <a:lnTo>
                  <a:pt x="6910" y="8544"/>
                </a:lnTo>
                <a:lnTo>
                  <a:pt x="0" y="5780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defTabSz="1219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Foundry Gridnik Medium" pitchFamily="50" charset="0"/>
            </a:endParaRPr>
          </a:p>
        </p:txBody>
      </p:sp>
      <p:sp>
        <p:nvSpPr>
          <p:cNvPr id="7" name="Rectangle 18"/>
          <p:cNvSpPr/>
          <p:nvPr/>
        </p:nvSpPr>
        <p:spPr bwMode="invGray">
          <a:xfrm>
            <a:off x="95095" y="6445252"/>
            <a:ext cx="413064" cy="276977"/>
          </a:xfrm>
          <a:prstGeom prst="rect">
            <a:avLst/>
          </a:prstGeom>
        </p:spPr>
        <p:txBody>
          <a:bodyPr wrap="none" lIns="121899" tIns="60949" rIns="121899" bIns="60949">
            <a:spAutoFit/>
          </a:bodyPr>
          <a:lstStyle/>
          <a:p>
            <a:pPr algn="ctr" defTabSz="1219200" fontAlgn="auto">
              <a:spcBef>
                <a:spcPts val="0"/>
              </a:spcBef>
              <a:spcAft>
                <a:spcPts val="0"/>
              </a:spcAft>
              <a:defRPr/>
            </a:pPr>
            <a:fld id="{52D4A05A-98E2-4390-A15F-75F8D1392E40}" type="slidenum">
              <a:rPr lang="en-US" sz="10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‹#›</a:t>
            </a:fld>
            <a:endParaRPr lang="en-US" sz="1000" dirty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gray">
          <a:xfrm>
            <a:off x="11010901" y="6530977"/>
            <a:ext cx="100965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reeform 12"/>
          <p:cNvSpPr/>
          <p:nvPr/>
        </p:nvSpPr>
        <p:spPr bwMode="gray">
          <a:xfrm>
            <a:off x="0" y="254002"/>
            <a:ext cx="204788" cy="792163"/>
          </a:xfrm>
          <a:custGeom>
            <a:avLst/>
            <a:gdLst>
              <a:gd name="T0" fmla="*/ 0 w 215"/>
              <a:gd name="T1" fmla="*/ 308 h 703"/>
              <a:gd name="T2" fmla="*/ 0 w 215"/>
              <a:gd name="T3" fmla="*/ 703 h 703"/>
              <a:gd name="T4" fmla="*/ 215 w 215"/>
              <a:gd name="T5" fmla="*/ 395 h 703"/>
              <a:gd name="T6" fmla="*/ 215 w 215"/>
              <a:gd name="T7" fmla="*/ 0 h 703"/>
              <a:gd name="T8" fmla="*/ 0 w 215"/>
              <a:gd name="T9" fmla="*/ 308 h 703"/>
              <a:gd name="connsiteX0" fmla="*/ 0 w 10000"/>
              <a:gd name="connsiteY0" fmla="*/ 4381 h 7400"/>
              <a:gd name="connsiteX1" fmla="*/ 6119 w 10000"/>
              <a:gd name="connsiteY1" fmla="*/ 7400 h 7400"/>
              <a:gd name="connsiteX2" fmla="*/ 10000 w 10000"/>
              <a:gd name="connsiteY2" fmla="*/ 5619 h 7400"/>
              <a:gd name="connsiteX3" fmla="*/ 10000 w 10000"/>
              <a:gd name="connsiteY3" fmla="*/ 0 h 7400"/>
              <a:gd name="connsiteX4" fmla="*/ 0 w 10000"/>
              <a:gd name="connsiteY4" fmla="*/ 4381 h 7400"/>
              <a:gd name="connsiteX0-1" fmla="*/ 0 w 3881"/>
              <a:gd name="connsiteY0-2" fmla="*/ 2482 h 10000"/>
              <a:gd name="connsiteX1-3" fmla="*/ 0 w 3881"/>
              <a:gd name="connsiteY1-4" fmla="*/ 10000 h 10000"/>
              <a:gd name="connsiteX2-5" fmla="*/ 3881 w 3881"/>
              <a:gd name="connsiteY2-6" fmla="*/ 7593 h 10000"/>
              <a:gd name="connsiteX3-7" fmla="*/ 3881 w 3881"/>
              <a:gd name="connsiteY3-8" fmla="*/ 0 h 10000"/>
              <a:gd name="connsiteX4-9" fmla="*/ 0 w 3881"/>
              <a:gd name="connsiteY4-10" fmla="*/ 2482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881" h="10000">
                <a:moveTo>
                  <a:pt x="0" y="2482"/>
                </a:moveTo>
                <a:lnTo>
                  <a:pt x="0" y="10000"/>
                </a:lnTo>
                <a:lnTo>
                  <a:pt x="3881" y="7593"/>
                </a:lnTo>
                <a:lnTo>
                  <a:pt x="3881" y="0"/>
                </a:lnTo>
                <a:lnTo>
                  <a:pt x="0" y="2482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defTabSz="1219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Foundry Gridnik Medium" pitchFamily="50" charset="0"/>
            </a:endParaRP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gray">
          <a:xfrm flipH="1">
            <a:off x="205452" y="255906"/>
            <a:ext cx="11983373" cy="597132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defTabSz="1219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Foundry Gridnik Medium" pitchFamily="50" charset="0"/>
            </a:endParaRPr>
          </a:p>
        </p:txBody>
      </p:sp>
      <p:sp>
        <p:nvSpPr>
          <p:cNvPr id="21" name="Title 28"/>
          <p:cNvSpPr>
            <a:spLocks noGrp="1"/>
          </p:cNvSpPr>
          <p:nvPr>
            <p:ph type="title"/>
          </p:nvPr>
        </p:nvSpPr>
        <p:spPr bwMode="gray">
          <a:xfrm>
            <a:off x="283725" y="255906"/>
            <a:ext cx="11905100" cy="597132"/>
          </a:xfrm>
          <a:prstGeom prst="rect">
            <a:avLst/>
          </a:prstGeom>
        </p:spPr>
        <p:txBody>
          <a:bodyPr wrap="square" lIns="121899" tIns="60949" rIns="121899" bIns="60949" anchor="ctr" anchorCtr="0"/>
          <a:lstStyle>
            <a:lvl1pPr marL="0" algn="l" defTabSz="1219200" rtl="0" eaLnBrk="1" latinLnBrk="0" hangingPunct="1">
              <a:lnSpc>
                <a:spcPct val="100000"/>
              </a:lnSpc>
              <a:spcBef>
                <a:spcPct val="0"/>
              </a:spcBef>
              <a:buNone/>
              <a:tabLst>
                <a:tab pos="1218565" algn="l"/>
              </a:tabLst>
              <a:defRPr lang="en-US" sz="3600" kern="1200" cap="all" spc="0" baseline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ChangeArrowheads="1"/>
          </p:cNvSpPr>
          <p:nvPr userDrawn="1"/>
        </p:nvSpPr>
        <p:spPr bwMode="invGray">
          <a:xfrm flipH="1">
            <a:off x="82805" y="6501794"/>
            <a:ext cx="427913" cy="176519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lvl="0" algn="ctr"/>
            <a:endParaRPr lang="en-US" dirty="0">
              <a:latin typeface="Foundry Gridnik Medium" pitchFamily="50" charset="0"/>
            </a:endParaRPr>
          </a:p>
        </p:txBody>
      </p:sp>
      <p:sp>
        <p:nvSpPr>
          <p:cNvPr id="4" name="Freeform 8"/>
          <p:cNvSpPr/>
          <p:nvPr userDrawn="1"/>
        </p:nvSpPr>
        <p:spPr bwMode="invGray">
          <a:xfrm flipH="1">
            <a:off x="-37031" y="6501793"/>
            <a:ext cx="119837" cy="305419"/>
          </a:xfrm>
          <a:custGeom>
            <a:avLst/>
            <a:gdLst>
              <a:gd name="T0" fmla="*/ 0 w 219"/>
              <a:gd name="T1" fmla="*/ 0 h 744"/>
              <a:gd name="T2" fmla="*/ 219 w 219"/>
              <a:gd name="T3" fmla="*/ 314 h 744"/>
              <a:gd name="T4" fmla="*/ 219 w 219"/>
              <a:gd name="T5" fmla="*/ 744 h 744"/>
              <a:gd name="T6" fmla="*/ 0 w 219"/>
              <a:gd name="T7" fmla="*/ 430 h 744"/>
              <a:gd name="T8" fmla="*/ 0 w 219"/>
              <a:gd name="T9" fmla="*/ 0 h 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9" h="744">
                <a:moveTo>
                  <a:pt x="0" y="0"/>
                </a:moveTo>
                <a:lnTo>
                  <a:pt x="219" y="314"/>
                </a:lnTo>
                <a:lnTo>
                  <a:pt x="219" y="744"/>
                </a:lnTo>
                <a:lnTo>
                  <a:pt x="0" y="430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lvl="0" algn="ctr"/>
            <a:endParaRPr lang="en-US" dirty="0">
              <a:latin typeface="Foundry Gridnik Medium" pitchFamily="50" charset="0"/>
            </a:endParaRPr>
          </a:p>
        </p:txBody>
      </p:sp>
      <p:sp>
        <p:nvSpPr>
          <p:cNvPr id="5" name="Rectangle 4"/>
          <p:cNvSpPr/>
          <p:nvPr userDrawn="1"/>
        </p:nvSpPr>
        <p:spPr bwMode="invGray">
          <a:xfrm>
            <a:off x="99340" y="6445124"/>
            <a:ext cx="403273" cy="276977"/>
          </a:xfrm>
          <a:prstGeom prst="rect">
            <a:avLst/>
          </a:prstGeom>
        </p:spPr>
        <p:txBody>
          <a:bodyPr wrap="none" lIns="121899" tIns="60949" rIns="121899" bIns="60949">
            <a:spAutoFit/>
          </a:bodyPr>
          <a:lstStyle/>
          <a:p>
            <a:pPr algn="ctr"/>
            <a:fld id="{259F4B34-A25D-4DEF-97BC-C4D92417BF9B}" type="slidenum">
              <a:rPr lang="en-US" sz="10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1010766" y="6531450"/>
            <a:ext cx="1009936" cy="162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 userDrawn="1"/>
        </p:nvSpPr>
        <p:spPr bwMode="black">
          <a:xfrm>
            <a:off x="512856" y="6450844"/>
            <a:ext cx="3660575" cy="276977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>
            <a:defPPr>
              <a:defRPr lang="en-US"/>
            </a:defPPr>
            <a:lvl1pPr>
              <a:defRPr sz="1100" cap="all">
                <a:solidFill>
                  <a:srgbClr val="93959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sz="1000" dirty="0"/>
              <a:t>2012 LENOVO CONFIDENTIAL. All rights reserved.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oduct an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1"/>
          <p:cNvSpPr>
            <a:spLocks noChangeArrowheads="1"/>
          </p:cNvSpPr>
          <p:nvPr userDrawn="1"/>
        </p:nvSpPr>
        <p:spPr bwMode="gray">
          <a:xfrm>
            <a:off x="9196194" y="3483267"/>
            <a:ext cx="2992630" cy="1685028"/>
          </a:xfrm>
          <a:prstGeom prst="rect">
            <a:avLst/>
          </a:prstGeom>
          <a:solidFill>
            <a:srgbClr val="7116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67" tIns="60933" rIns="121867" bIns="60933" numCol="1" spcCol="0" rtlCol="0" fromWordArt="0" anchor="ctr" anchorCtr="0" forceAA="0" compatLnSpc="1">
            <a:noAutofit/>
          </a:bodyPr>
          <a:lstStyle/>
          <a:p>
            <a:pPr algn="ctr"/>
            <a:endParaRPr lang="en-US" sz="2400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16" name="Rectangle 11"/>
          <p:cNvSpPr>
            <a:spLocks noChangeArrowheads="1"/>
          </p:cNvSpPr>
          <p:nvPr userDrawn="1"/>
        </p:nvSpPr>
        <p:spPr bwMode="gray">
          <a:xfrm>
            <a:off x="9196196" y="3483456"/>
            <a:ext cx="2743029" cy="1466135"/>
          </a:xfrm>
          <a:custGeom>
            <a:avLst/>
            <a:gdLst>
              <a:gd name="connsiteX0" fmla="*/ 0 w 4746418"/>
              <a:gd name="connsiteY0" fmla="*/ 0 h 1263771"/>
              <a:gd name="connsiteX1" fmla="*/ 4746418 w 4746418"/>
              <a:gd name="connsiteY1" fmla="*/ 0 h 1263771"/>
              <a:gd name="connsiteX2" fmla="*/ 4746418 w 4746418"/>
              <a:gd name="connsiteY2" fmla="*/ 1263771 h 1263771"/>
              <a:gd name="connsiteX3" fmla="*/ 0 w 4746418"/>
              <a:gd name="connsiteY3" fmla="*/ 1263771 h 1263771"/>
              <a:gd name="connsiteX4" fmla="*/ 0 w 4746418"/>
              <a:gd name="connsiteY4" fmla="*/ 0 h 1263771"/>
              <a:gd name="connsiteX0-1" fmla="*/ 0 w 4746418"/>
              <a:gd name="connsiteY0-2" fmla="*/ 0 h 1891568"/>
              <a:gd name="connsiteX1-3" fmla="*/ 4746418 w 4746418"/>
              <a:gd name="connsiteY1-4" fmla="*/ 627797 h 1891568"/>
              <a:gd name="connsiteX2-5" fmla="*/ 4746418 w 4746418"/>
              <a:gd name="connsiteY2-6" fmla="*/ 1891568 h 1891568"/>
              <a:gd name="connsiteX3-7" fmla="*/ 0 w 4746418"/>
              <a:gd name="connsiteY3-8" fmla="*/ 1891568 h 1891568"/>
              <a:gd name="connsiteX4-9" fmla="*/ 0 w 4746418"/>
              <a:gd name="connsiteY4-10" fmla="*/ 0 h 189156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746418" h="1891568">
                <a:moveTo>
                  <a:pt x="0" y="0"/>
                </a:moveTo>
                <a:lnTo>
                  <a:pt x="4746418" y="627797"/>
                </a:lnTo>
                <a:lnTo>
                  <a:pt x="4746418" y="1891568"/>
                </a:lnTo>
                <a:lnTo>
                  <a:pt x="0" y="1891568"/>
                </a:lnTo>
                <a:lnTo>
                  <a:pt x="0" y="0"/>
                </a:lnTo>
                <a:close/>
              </a:path>
            </a:pathLst>
          </a:custGeom>
          <a:solidFill>
            <a:srgbClr val="961E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67" tIns="60933" rIns="121867" bIns="60933" numCol="1" spcCol="0" rtlCol="0" fromWordArt="0" anchor="ctr" anchorCtr="0" forceAA="0" compatLnSpc="1">
            <a:noAutofit/>
          </a:bodyPr>
          <a:lstStyle/>
          <a:p>
            <a:pPr algn="ctr"/>
            <a:endParaRPr lang="en-US" sz="2400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8" name="Rectangle 11"/>
          <p:cNvSpPr>
            <a:spLocks noChangeArrowheads="1"/>
          </p:cNvSpPr>
          <p:nvPr userDrawn="1"/>
        </p:nvSpPr>
        <p:spPr bwMode="gray">
          <a:xfrm>
            <a:off x="0" y="3966367"/>
            <a:ext cx="11939226" cy="1685028"/>
          </a:xfrm>
          <a:prstGeom prst="rect">
            <a:avLst/>
          </a:prstGeom>
          <a:solidFill>
            <a:srgbClr val="EC22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67" tIns="60933" rIns="121867" bIns="60933" numCol="1" spcCol="0" rtlCol="0" fromWordArt="0" anchor="ctr" anchorCtr="0" forceAA="0" compatLnSpc="1">
            <a:noAutofit/>
          </a:bodyPr>
          <a:lstStyle/>
          <a:p>
            <a:pPr algn="ctr"/>
            <a:endParaRPr lang="en-US" sz="2400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 hasCustomPrompt="1"/>
          </p:nvPr>
        </p:nvSpPr>
        <p:spPr bwMode="gray">
          <a:xfrm>
            <a:off x="609442" y="5698899"/>
            <a:ext cx="10969943" cy="638756"/>
          </a:xfrm>
          <a:prstGeom prst="rect">
            <a:avLst/>
          </a:prstGeom>
        </p:spPr>
        <p:txBody>
          <a:bodyPr lIns="121899" tIns="60949" rIns="121899" bIns="60949" anchor="ctr">
            <a:normAutofit/>
          </a:bodyPr>
          <a:lstStyle>
            <a:lvl1pPr marL="0" indent="0" algn="r" defTabSz="1218565" rtl="0" eaLnBrk="1" latinLnBrk="0" hangingPunct="1">
              <a:lnSpc>
                <a:spcPct val="85000"/>
              </a:lnSpc>
              <a:spcBef>
                <a:spcPts val="0"/>
              </a:spcBef>
              <a:buNone/>
              <a:defRPr lang="en-US" sz="2400" kern="1200" cap="none" spc="0" dirty="0" smtClean="0">
                <a:solidFill>
                  <a:srgbClr val="961E1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09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565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16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13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673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5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52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42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 hasCustomPrompt="1"/>
          </p:nvPr>
        </p:nvSpPr>
        <p:spPr bwMode="gray">
          <a:xfrm>
            <a:off x="609442" y="4141177"/>
            <a:ext cx="10969943" cy="1321448"/>
          </a:xfrm>
          <a:prstGeom prst="rect">
            <a:avLst/>
          </a:prstGeom>
        </p:spPr>
        <p:txBody>
          <a:bodyPr lIns="121899" tIns="60949" rIns="121899" bIns="60949" anchor="ctr" anchorCtr="0"/>
          <a:lstStyle>
            <a:lvl1pPr marL="0" algn="r" defTabSz="1218565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4800" b="1" kern="1200" cap="all" spc="-200" baseline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45" name="Rectangle 7"/>
          <p:cNvSpPr>
            <a:spLocks noChangeArrowheads="1"/>
          </p:cNvSpPr>
          <p:nvPr userDrawn="1"/>
        </p:nvSpPr>
        <p:spPr bwMode="invGray">
          <a:xfrm flipH="1">
            <a:off x="82805" y="6501796"/>
            <a:ext cx="427913" cy="176519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67" tIns="60933" rIns="121867" bIns="60933" numCol="1" spcCol="0" rtlCol="0" fromWordArt="0" anchor="ctr" anchorCtr="0" forceAA="0" compatLnSpc="1">
            <a:noAutofit/>
          </a:bodyPr>
          <a:lstStyle/>
          <a:p>
            <a:pPr algn="ctr"/>
            <a:endParaRPr lang="en-US" sz="2400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46" name="Freeform 8"/>
          <p:cNvSpPr/>
          <p:nvPr userDrawn="1"/>
        </p:nvSpPr>
        <p:spPr bwMode="invGray">
          <a:xfrm flipH="1">
            <a:off x="-37030" y="6501795"/>
            <a:ext cx="119837" cy="305419"/>
          </a:xfrm>
          <a:custGeom>
            <a:avLst/>
            <a:gdLst>
              <a:gd name="T0" fmla="*/ 0 w 219"/>
              <a:gd name="T1" fmla="*/ 0 h 744"/>
              <a:gd name="T2" fmla="*/ 219 w 219"/>
              <a:gd name="T3" fmla="*/ 314 h 744"/>
              <a:gd name="T4" fmla="*/ 219 w 219"/>
              <a:gd name="T5" fmla="*/ 744 h 744"/>
              <a:gd name="T6" fmla="*/ 0 w 219"/>
              <a:gd name="T7" fmla="*/ 430 h 744"/>
              <a:gd name="T8" fmla="*/ 0 w 219"/>
              <a:gd name="T9" fmla="*/ 0 h 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9" h="744">
                <a:moveTo>
                  <a:pt x="0" y="0"/>
                </a:moveTo>
                <a:lnTo>
                  <a:pt x="219" y="314"/>
                </a:lnTo>
                <a:lnTo>
                  <a:pt x="219" y="744"/>
                </a:lnTo>
                <a:lnTo>
                  <a:pt x="0" y="430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67" tIns="60933" rIns="121867" bIns="60933" numCol="1" spcCol="0" rtlCol="0" fromWordArt="0" anchor="ctr" anchorCtr="0" forceAA="0" compatLnSpc="1">
            <a:noAutofit/>
          </a:bodyPr>
          <a:lstStyle/>
          <a:p>
            <a:pPr algn="ctr"/>
            <a:endParaRPr lang="en-US" sz="2400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21" name="Rectangle 20"/>
          <p:cNvSpPr/>
          <p:nvPr userDrawn="1"/>
        </p:nvSpPr>
        <p:spPr bwMode="invGray">
          <a:xfrm>
            <a:off x="99340" y="6445126"/>
            <a:ext cx="403273" cy="276977"/>
          </a:xfrm>
          <a:prstGeom prst="rect">
            <a:avLst/>
          </a:prstGeom>
        </p:spPr>
        <p:txBody>
          <a:bodyPr wrap="none" lIns="121867" tIns="60933" rIns="121867" bIns="60933">
            <a:spAutoFit/>
          </a:bodyPr>
          <a:lstStyle/>
          <a:p>
            <a:pPr algn="ctr"/>
            <a:fld id="{259F4B34-A25D-4DEF-97BC-C4D92417BF9B}" type="slidenum">
              <a:rPr lang="en-US" sz="1000" smtClean="0">
                <a:solidFill>
                  <a:prstClr val="white"/>
                </a:solidFill>
                <a:cs typeface="Arial" panose="020B0604020202020204" pitchFamily="34" charset="0"/>
              </a:rPr>
              <a:t>‹#›</a:t>
            </a:fld>
            <a:endParaRPr lang="en-US" sz="1000" dirty="0">
              <a:solidFill>
                <a:prstClr val="white"/>
              </a:solidFill>
              <a:cs typeface="Arial" panose="020B0604020202020204" pitchFamily="34" charset="0"/>
            </a:endParaRPr>
          </a:p>
        </p:txBody>
      </p:sp>
      <p:pic>
        <p:nvPicPr>
          <p:cNvPr id="23" name="Picture 29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46" r="69861" b="39550"/>
          <a:stretch>
            <a:fillRect/>
          </a:stretch>
        </p:blipFill>
        <p:spPr bwMode="ltGray">
          <a:xfrm rot="5400000">
            <a:off x="1058535" y="2949843"/>
            <a:ext cx="1633535" cy="3750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 Placeholder 2"/>
          <p:cNvSpPr>
            <a:spLocks noGrp="1"/>
          </p:cNvSpPr>
          <p:nvPr>
            <p:ph type="body" idx="10" hasCustomPrompt="1"/>
          </p:nvPr>
        </p:nvSpPr>
        <p:spPr bwMode="gray">
          <a:xfrm>
            <a:off x="5180253" y="621991"/>
            <a:ext cx="6083125" cy="270823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>
            <a:lvl1pPr marL="0" indent="0">
              <a:buFontTx/>
              <a:buNone/>
              <a:defRPr lang="en-US" sz="2400" dirty="0" smtClean="0">
                <a:solidFill>
                  <a:srgbClr val="414042"/>
                </a:solidFill>
              </a:defRPr>
            </a:lvl1pPr>
          </a:lstStyle>
          <a:p>
            <a:pPr marL="0" lvl="0"/>
            <a:r>
              <a:rPr lang="en-US" dirty="0"/>
              <a:t>Click to edit Master text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1"/>
          <p:cNvSpPr>
            <a:spLocks noChangeArrowheads="1"/>
          </p:cNvSpPr>
          <p:nvPr userDrawn="1"/>
        </p:nvSpPr>
        <p:spPr bwMode="gray">
          <a:xfrm flipH="1">
            <a:off x="205452" y="255906"/>
            <a:ext cx="11983373" cy="597132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lvl="0" algn="ctr"/>
            <a:endParaRPr lang="en-US" dirty="0">
              <a:latin typeface="Foundry Gridnik Medium" pitchFamily="50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sz="half" idx="1" hasCustomPrompt="1"/>
          </p:nvPr>
        </p:nvSpPr>
        <p:spPr bwMode="gray">
          <a:xfrm>
            <a:off x="277145" y="1335024"/>
            <a:ext cx="11723382" cy="5039399"/>
          </a:xfrm>
          <a:prstGeom prst="rect">
            <a:avLst/>
          </a:prstGeom>
        </p:spPr>
        <p:txBody>
          <a:bodyPr lIns="121899" tIns="60949" rIns="121899" bIns="60949"/>
          <a:lstStyle>
            <a:lvl1pPr marL="226695" indent="-22669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defRPr sz="240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600" indent="-228600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2000">
                <a:solidFill>
                  <a:srgbClr val="93959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35660" indent="-15049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800">
                <a:solidFill>
                  <a:srgbClr val="93959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46810" indent="-15684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>
                <a:solidFill>
                  <a:srgbClr val="93959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45260" indent="-15049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>
                <a:solidFill>
                  <a:srgbClr val="93959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28"/>
          <p:cNvSpPr>
            <a:spLocks noGrp="1"/>
          </p:cNvSpPr>
          <p:nvPr>
            <p:ph type="title" hasCustomPrompt="1"/>
          </p:nvPr>
        </p:nvSpPr>
        <p:spPr bwMode="gray">
          <a:xfrm>
            <a:off x="283725" y="255906"/>
            <a:ext cx="11905100" cy="597132"/>
          </a:xfrm>
          <a:prstGeom prst="rect">
            <a:avLst/>
          </a:prstGeom>
        </p:spPr>
        <p:txBody>
          <a:bodyPr wrap="square" lIns="121899" tIns="60949" rIns="121899" bIns="60949" anchor="ctr" anchorCtr="0"/>
          <a:lstStyle>
            <a:lvl1pPr marL="0" algn="l" defTabSz="1219200" rtl="0" eaLnBrk="1" latinLnBrk="0" hangingPunct="1">
              <a:lnSpc>
                <a:spcPct val="100000"/>
              </a:lnSpc>
              <a:spcBef>
                <a:spcPct val="0"/>
              </a:spcBef>
              <a:buNone/>
              <a:tabLst>
                <a:tab pos="1218565" algn="l"/>
              </a:tabLst>
              <a:defRPr lang="en-US" sz="3600" kern="1200" cap="none" spc="0" baseline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7" name="Freeform 12"/>
          <p:cNvSpPr/>
          <p:nvPr userDrawn="1"/>
        </p:nvSpPr>
        <p:spPr bwMode="gray">
          <a:xfrm>
            <a:off x="18" y="253524"/>
            <a:ext cx="205442" cy="792721"/>
          </a:xfrm>
          <a:custGeom>
            <a:avLst/>
            <a:gdLst>
              <a:gd name="T0" fmla="*/ 0 w 215"/>
              <a:gd name="T1" fmla="*/ 308 h 703"/>
              <a:gd name="T2" fmla="*/ 0 w 215"/>
              <a:gd name="T3" fmla="*/ 703 h 703"/>
              <a:gd name="T4" fmla="*/ 215 w 215"/>
              <a:gd name="T5" fmla="*/ 395 h 703"/>
              <a:gd name="T6" fmla="*/ 215 w 215"/>
              <a:gd name="T7" fmla="*/ 0 h 703"/>
              <a:gd name="T8" fmla="*/ 0 w 215"/>
              <a:gd name="T9" fmla="*/ 308 h 703"/>
              <a:gd name="connsiteX0" fmla="*/ 0 w 10000"/>
              <a:gd name="connsiteY0" fmla="*/ 4381 h 7400"/>
              <a:gd name="connsiteX1" fmla="*/ 6119 w 10000"/>
              <a:gd name="connsiteY1" fmla="*/ 7400 h 7400"/>
              <a:gd name="connsiteX2" fmla="*/ 10000 w 10000"/>
              <a:gd name="connsiteY2" fmla="*/ 5619 h 7400"/>
              <a:gd name="connsiteX3" fmla="*/ 10000 w 10000"/>
              <a:gd name="connsiteY3" fmla="*/ 0 h 7400"/>
              <a:gd name="connsiteX4" fmla="*/ 0 w 10000"/>
              <a:gd name="connsiteY4" fmla="*/ 4381 h 7400"/>
              <a:gd name="connsiteX0-1" fmla="*/ 0 w 3881"/>
              <a:gd name="connsiteY0-2" fmla="*/ 2482 h 10000"/>
              <a:gd name="connsiteX1-3" fmla="*/ 0 w 3881"/>
              <a:gd name="connsiteY1-4" fmla="*/ 10000 h 10000"/>
              <a:gd name="connsiteX2-5" fmla="*/ 3881 w 3881"/>
              <a:gd name="connsiteY2-6" fmla="*/ 7593 h 10000"/>
              <a:gd name="connsiteX3-7" fmla="*/ 3881 w 3881"/>
              <a:gd name="connsiteY3-8" fmla="*/ 0 h 10000"/>
              <a:gd name="connsiteX4-9" fmla="*/ 0 w 3881"/>
              <a:gd name="connsiteY4-10" fmla="*/ 2482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881" h="10000">
                <a:moveTo>
                  <a:pt x="0" y="2482"/>
                </a:moveTo>
                <a:lnTo>
                  <a:pt x="0" y="10000"/>
                </a:lnTo>
                <a:lnTo>
                  <a:pt x="3881" y="7593"/>
                </a:lnTo>
                <a:lnTo>
                  <a:pt x="3881" y="0"/>
                </a:lnTo>
                <a:lnTo>
                  <a:pt x="0" y="2482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  <a:latin typeface="Foundry Gridnik Medium" pitchFamily="50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/>
          <p:cNvSpPr/>
          <p:nvPr userDrawn="1"/>
        </p:nvSpPr>
        <p:spPr>
          <a:xfrm>
            <a:off x="0" y="0"/>
            <a:ext cx="12188823" cy="6857107"/>
          </a:xfrm>
          <a:prstGeom prst="rect">
            <a:avLst/>
          </a:prstGeom>
          <a:solidFill>
            <a:srgbClr val="7F7F7F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61" name="Picture 60" descr="title-back.jp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893"/>
            <a:ext cx="12188824" cy="6856213"/>
          </a:xfrm>
          <a:prstGeom prst="rect">
            <a:avLst/>
          </a:prstGeom>
        </p:spPr>
      </p:pic>
      <p:sp>
        <p:nvSpPr>
          <p:cNvPr id="51" name="Freeform 50"/>
          <p:cNvSpPr/>
          <p:nvPr userDrawn="1"/>
        </p:nvSpPr>
        <p:spPr>
          <a:xfrm rot="-1260000">
            <a:off x="-937469" y="1197704"/>
            <a:ext cx="13624074" cy="2723194"/>
          </a:xfrm>
          <a:custGeom>
            <a:avLst/>
            <a:gdLst>
              <a:gd name="connsiteX0" fmla="*/ 0 w 12200027"/>
              <a:gd name="connsiteY0" fmla="*/ 0 h 2717800"/>
              <a:gd name="connsiteX1" fmla="*/ 12200027 w 12200027"/>
              <a:gd name="connsiteY1" fmla="*/ 0 h 2717800"/>
              <a:gd name="connsiteX2" fmla="*/ 12200027 w 12200027"/>
              <a:gd name="connsiteY2" fmla="*/ 2717800 h 2717800"/>
              <a:gd name="connsiteX3" fmla="*/ 0 w 12200027"/>
              <a:gd name="connsiteY3" fmla="*/ 2717800 h 2717800"/>
              <a:gd name="connsiteX4" fmla="*/ 0 w 12200027"/>
              <a:gd name="connsiteY4" fmla="*/ 0 h 2717800"/>
              <a:gd name="connsiteX0-1" fmla="*/ 167130 w 12200027"/>
              <a:gd name="connsiteY0-2" fmla="*/ 23345 h 2717800"/>
              <a:gd name="connsiteX1-3" fmla="*/ 12200027 w 12200027"/>
              <a:gd name="connsiteY1-4" fmla="*/ 0 h 2717800"/>
              <a:gd name="connsiteX2-5" fmla="*/ 12200027 w 12200027"/>
              <a:gd name="connsiteY2-6" fmla="*/ 2717800 h 2717800"/>
              <a:gd name="connsiteX3-7" fmla="*/ 0 w 12200027"/>
              <a:gd name="connsiteY3-8" fmla="*/ 2717800 h 2717800"/>
              <a:gd name="connsiteX4-9" fmla="*/ 167130 w 12200027"/>
              <a:gd name="connsiteY4-10" fmla="*/ 23345 h 2717800"/>
              <a:gd name="connsiteX0-11" fmla="*/ 1025170 w 13058067"/>
              <a:gd name="connsiteY0-12" fmla="*/ 23345 h 2717800"/>
              <a:gd name="connsiteX1-13" fmla="*/ 13058067 w 13058067"/>
              <a:gd name="connsiteY1-14" fmla="*/ 0 h 2717800"/>
              <a:gd name="connsiteX2-15" fmla="*/ 13058067 w 13058067"/>
              <a:gd name="connsiteY2-16" fmla="*/ 2717800 h 2717800"/>
              <a:gd name="connsiteX3-17" fmla="*/ 0 w 13058067"/>
              <a:gd name="connsiteY3-18" fmla="*/ 2694004 h 2717800"/>
              <a:gd name="connsiteX4-19" fmla="*/ 1025170 w 13058067"/>
              <a:gd name="connsiteY4-20" fmla="*/ 23345 h 2717800"/>
              <a:gd name="connsiteX0-21" fmla="*/ 1025170 w 13058067"/>
              <a:gd name="connsiteY0-22" fmla="*/ 0 h 2694455"/>
              <a:gd name="connsiteX1-23" fmla="*/ 12001451 w 13058067"/>
              <a:gd name="connsiteY1-24" fmla="*/ 992749 h 2694455"/>
              <a:gd name="connsiteX2-25" fmla="*/ 13058067 w 13058067"/>
              <a:gd name="connsiteY2-26" fmla="*/ 2694455 h 2694455"/>
              <a:gd name="connsiteX3-27" fmla="*/ 0 w 13058067"/>
              <a:gd name="connsiteY3-28" fmla="*/ 2670659 h 2694455"/>
              <a:gd name="connsiteX4-29" fmla="*/ 1025170 w 13058067"/>
              <a:gd name="connsiteY4-30" fmla="*/ 0 h 2694455"/>
              <a:gd name="connsiteX0-31" fmla="*/ 1025170 w 13058067"/>
              <a:gd name="connsiteY0-32" fmla="*/ 44589 h 2739044"/>
              <a:gd name="connsiteX1-33" fmla="*/ 10185052 w 13058067"/>
              <a:gd name="connsiteY1-34" fmla="*/ 0 h 2739044"/>
              <a:gd name="connsiteX2-35" fmla="*/ 13058067 w 13058067"/>
              <a:gd name="connsiteY2-36" fmla="*/ 2739044 h 2739044"/>
              <a:gd name="connsiteX3-37" fmla="*/ 0 w 13058067"/>
              <a:gd name="connsiteY3-38" fmla="*/ 2715248 h 2739044"/>
              <a:gd name="connsiteX4-39" fmla="*/ 1025170 w 13058067"/>
              <a:gd name="connsiteY4-40" fmla="*/ 44589 h 2739044"/>
              <a:gd name="connsiteX0-41" fmla="*/ 1025170 w 13058067"/>
              <a:gd name="connsiteY0-42" fmla="*/ 44589 h 2739044"/>
              <a:gd name="connsiteX1-43" fmla="*/ 10185052 w 13058067"/>
              <a:gd name="connsiteY1-44" fmla="*/ 0 h 2739044"/>
              <a:gd name="connsiteX2-45" fmla="*/ 11594561 w 13058067"/>
              <a:gd name="connsiteY2-46" fmla="*/ 1357272 h 2739044"/>
              <a:gd name="connsiteX3-47" fmla="*/ 13058067 w 13058067"/>
              <a:gd name="connsiteY3-48" fmla="*/ 2739044 h 2739044"/>
              <a:gd name="connsiteX4-49" fmla="*/ 0 w 13058067"/>
              <a:gd name="connsiteY4-50" fmla="*/ 2715248 h 2739044"/>
              <a:gd name="connsiteX5" fmla="*/ 1025170 w 13058067"/>
              <a:gd name="connsiteY5" fmla="*/ 44589 h 2739044"/>
              <a:gd name="connsiteX0-51" fmla="*/ 1025170 w 13595398"/>
              <a:gd name="connsiteY0-52" fmla="*/ 44589 h 2739044"/>
              <a:gd name="connsiteX1-53" fmla="*/ 10185052 w 13595398"/>
              <a:gd name="connsiteY1-54" fmla="*/ 0 h 2739044"/>
              <a:gd name="connsiteX2-55" fmla="*/ 13595398 w 13595398"/>
              <a:gd name="connsiteY2-56" fmla="*/ 1310066 h 2739044"/>
              <a:gd name="connsiteX3-57" fmla="*/ 13058067 w 13595398"/>
              <a:gd name="connsiteY3-58" fmla="*/ 2739044 h 2739044"/>
              <a:gd name="connsiteX4-59" fmla="*/ 0 w 13595398"/>
              <a:gd name="connsiteY4-60" fmla="*/ 2715248 h 2739044"/>
              <a:gd name="connsiteX5-61" fmla="*/ 1025170 w 13595398"/>
              <a:gd name="connsiteY5-62" fmla="*/ 44589 h 2739044"/>
              <a:gd name="connsiteX0-63" fmla="*/ 1025170 w 13595398"/>
              <a:gd name="connsiteY0-64" fmla="*/ 44589 h 2715248"/>
              <a:gd name="connsiteX1-65" fmla="*/ 10185052 w 13595398"/>
              <a:gd name="connsiteY1-66" fmla="*/ 0 h 2715248"/>
              <a:gd name="connsiteX2-67" fmla="*/ 13595398 w 13595398"/>
              <a:gd name="connsiteY2-68" fmla="*/ 1310066 h 2715248"/>
              <a:gd name="connsiteX3-69" fmla="*/ 13112020 w 13595398"/>
              <a:gd name="connsiteY3-70" fmla="*/ 2569307 h 2715248"/>
              <a:gd name="connsiteX4-71" fmla="*/ 0 w 13595398"/>
              <a:gd name="connsiteY4-72" fmla="*/ 2715248 h 2715248"/>
              <a:gd name="connsiteX5-73" fmla="*/ 1025170 w 13595398"/>
              <a:gd name="connsiteY5-74" fmla="*/ 44589 h 2715248"/>
              <a:gd name="connsiteX0-75" fmla="*/ 1025170 w 13595398"/>
              <a:gd name="connsiteY0-76" fmla="*/ 44589 h 2747154"/>
              <a:gd name="connsiteX1-77" fmla="*/ 10185052 w 13595398"/>
              <a:gd name="connsiteY1-78" fmla="*/ 0 h 2747154"/>
              <a:gd name="connsiteX2-79" fmla="*/ 13595398 w 13595398"/>
              <a:gd name="connsiteY2-80" fmla="*/ 1310066 h 2747154"/>
              <a:gd name="connsiteX3-81" fmla="*/ 13043751 w 13595398"/>
              <a:gd name="connsiteY3-82" fmla="*/ 2747154 h 2747154"/>
              <a:gd name="connsiteX4-83" fmla="*/ 0 w 13595398"/>
              <a:gd name="connsiteY4-84" fmla="*/ 2715248 h 2747154"/>
              <a:gd name="connsiteX5-85" fmla="*/ 1025170 w 13595398"/>
              <a:gd name="connsiteY5-86" fmla="*/ 44589 h 2747154"/>
              <a:gd name="connsiteX0-87" fmla="*/ 1025170 w 13595398"/>
              <a:gd name="connsiteY0-88" fmla="*/ 44589 h 2715248"/>
              <a:gd name="connsiteX1-89" fmla="*/ 10185052 w 13595398"/>
              <a:gd name="connsiteY1-90" fmla="*/ 0 h 2715248"/>
              <a:gd name="connsiteX2-91" fmla="*/ 13595398 w 13595398"/>
              <a:gd name="connsiteY2-92" fmla="*/ 1310066 h 2715248"/>
              <a:gd name="connsiteX3-93" fmla="*/ 13098366 w 13595398"/>
              <a:gd name="connsiteY3-94" fmla="*/ 2604877 h 2715248"/>
              <a:gd name="connsiteX4-95" fmla="*/ 0 w 13595398"/>
              <a:gd name="connsiteY4-96" fmla="*/ 2715248 h 2715248"/>
              <a:gd name="connsiteX5-97" fmla="*/ 1025170 w 13595398"/>
              <a:gd name="connsiteY5-98" fmla="*/ 44589 h 2715248"/>
              <a:gd name="connsiteX0-99" fmla="*/ 1025170 w 13595398"/>
              <a:gd name="connsiteY0-100" fmla="*/ 44589 h 2723442"/>
              <a:gd name="connsiteX1-101" fmla="*/ 10185052 w 13595398"/>
              <a:gd name="connsiteY1-102" fmla="*/ 0 h 2723442"/>
              <a:gd name="connsiteX2-103" fmla="*/ 13595398 w 13595398"/>
              <a:gd name="connsiteY2-104" fmla="*/ 1310066 h 2723442"/>
              <a:gd name="connsiteX3-105" fmla="*/ 13052853 w 13595398"/>
              <a:gd name="connsiteY3-106" fmla="*/ 2723442 h 2723442"/>
              <a:gd name="connsiteX4-107" fmla="*/ 0 w 13595398"/>
              <a:gd name="connsiteY4-108" fmla="*/ 2715248 h 2723442"/>
              <a:gd name="connsiteX5-109" fmla="*/ 1025170 w 13595398"/>
              <a:gd name="connsiteY5-110" fmla="*/ 44589 h 2723442"/>
              <a:gd name="connsiteX0-111" fmla="*/ 1025170 w 13595398"/>
              <a:gd name="connsiteY0-112" fmla="*/ 44341 h 2723194"/>
              <a:gd name="connsiteX1-113" fmla="*/ 10406499 w 13595398"/>
              <a:gd name="connsiteY1-114" fmla="*/ 0 h 2723194"/>
              <a:gd name="connsiteX2-115" fmla="*/ 13595398 w 13595398"/>
              <a:gd name="connsiteY2-116" fmla="*/ 1309818 h 2723194"/>
              <a:gd name="connsiteX3-117" fmla="*/ 13052853 w 13595398"/>
              <a:gd name="connsiteY3-118" fmla="*/ 2723194 h 2723194"/>
              <a:gd name="connsiteX4-119" fmla="*/ 0 w 13595398"/>
              <a:gd name="connsiteY4-120" fmla="*/ 2715000 h 2723194"/>
              <a:gd name="connsiteX5-121" fmla="*/ 1025170 w 13595398"/>
              <a:gd name="connsiteY5-122" fmla="*/ 44341 h 2723194"/>
              <a:gd name="connsiteX0-123" fmla="*/ 1025170 w 13624074"/>
              <a:gd name="connsiteY0-124" fmla="*/ 44341 h 2723194"/>
              <a:gd name="connsiteX1-125" fmla="*/ 10406499 w 13624074"/>
              <a:gd name="connsiteY1-126" fmla="*/ 0 h 2723194"/>
              <a:gd name="connsiteX2-127" fmla="*/ 13624074 w 13624074"/>
              <a:gd name="connsiteY2-128" fmla="*/ 1235111 h 2723194"/>
              <a:gd name="connsiteX3-129" fmla="*/ 13052853 w 13624074"/>
              <a:gd name="connsiteY3-130" fmla="*/ 2723194 h 2723194"/>
              <a:gd name="connsiteX4-131" fmla="*/ 0 w 13624074"/>
              <a:gd name="connsiteY4-132" fmla="*/ 2715000 h 2723194"/>
              <a:gd name="connsiteX5-133" fmla="*/ 1025170 w 13624074"/>
              <a:gd name="connsiteY5-134" fmla="*/ 44341 h 272319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61" y="connsiteY5-62"/>
              </a:cxn>
            </a:cxnLst>
            <a:rect l="l" t="t" r="r" b="b"/>
            <a:pathLst>
              <a:path w="13624074" h="2723194">
                <a:moveTo>
                  <a:pt x="1025170" y="44341"/>
                </a:moveTo>
                <a:lnTo>
                  <a:pt x="10406499" y="0"/>
                </a:lnTo>
                <a:lnTo>
                  <a:pt x="13624074" y="1235111"/>
                </a:lnTo>
                <a:lnTo>
                  <a:pt x="13052853" y="2723194"/>
                </a:lnTo>
                <a:lnTo>
                  <a:pt x="0" y="2715000"/>
                </a:lnTo>
                <a:lnTo>
                  <a:pt x="1025170" y="44341"/>
                </a:lnTo>
                <a:close/>
              </a:path>
            </a:pathLst>
          </a:cu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3" name="Freeform 52"/>
          <p:cNvSpPr/>
          <p:nvPr userDrawn="1"/>
        </p:nvSpPr>
        <p:spPr>
          <a:xfrm rot="-1260000">
            <a:off x="2658988" y="3340387"/>
            <a:ext cx="9999997" cy="770511"/>
          </a:xfrm>
          <a:custGeom>
            <a:avLst/>
            <a:gdLst>
              <a:gd name="connsiteX0" fmla="*/ 0 w 10017679"/>
              <a:gd name="connsiteY0" fmla="*/ 0 h 763723"/>
              <a:gd name="connsiteX1" fmla="*/ 10017679 w 10017679"/>
              <a:gd name="connsiteY1" fmla="*/ 0 h 763723"/>
              <a:gd name="connsiteX2" fmla="*/ 10017679 w 10017679"/>
              <a:gd name="connsiteY2" fmla="*/ 763723 h 763723"/>
              <a:gd name="connsiteX3" fmla="*/ 0 w 10017679"/>
              <a:gd name="connsiteY3" fmla="*/ 763723 h 763723"/>
              <a:gd name="connsiteX4" fmla="*/ 0 w 10017679"/>
              <a:gd name="connsiteY4" fmla="*/ 0 h 763723"/>
              <a:gd name="connsiteX0-1" fmla="*/ 0 w 10017679"/>
              <a:gd name="connsiteY0-2" fmla="*/ 0 h 763723"/>
              <a:gd name="connsiteX1-3" fmla="*/ 10017679 w 10017679"/>
              <a:gd name="connsiteY1-4" fmla="*/ 0 h 763723"/>
              <a:gd name="connsiteX2-5" fmla="*/ 9726277 w 10017679"/>
              <a:gd name="connsiteY2-6" fmla="*/ 706279 h 763723"/>
              <a:gd name="connsiteX3-7" fmla="*/ 0 w 10017679"/>
              <a:gd name="connsiteY3-8" fmla="*/ 763723 h 763723"/>
              <a:gd name="connsiteX4-9" fmla="*/ 0 w 10017679"/>
              <a:gd name="connsiteY4-10" fmla="*/ 0 h 763723"/>
              <a:gd name="connsiteX0-11" fmla="*/ 0 w 10017679"/>
              <a:gd name="connsiteY0-12" fmla="*/ 0 h 763723"/>
              <a:gd name="connsiteX1-13" fmla="*/ 10017679 w 10017679"/>
              <a:gd name="connsiteY1-14" fmla="*/ 0 h 763723"/>
              <a:gd name="connsiteX2-15" fmla="*/ 9708073 w 10017679"/>
              <a:gd name="connsiteY2-16" fmla="*/ 753704 h 763723"/>
              <a:gd name="connsiteX3-17" fmla="*/ 0 w 10017679"/>
              <a:gd name="connsiteY3-18" fmla="*/ 763723 h 763723"/>
              <a:gd name="connsiteX4-19" fmla="*/ 0 w 10017679"/>
              <a:gd name="connsiteY4-20" fmla="*/ 0 h 763723"/>
              <a:gd name="connsiteX0-21" fmla="*/ 0 w 9999997"/>
              <a:gd name="connsiteY0-22" fmla="*/ 6788 h 770511"/>
              <a:gd name="connsiteX1-23" fmla="*/ 9999997 w 9999997"/>
              <a:gd name="connsiteY1-24" fmla="*/ 0 h 770511"/>
              <a:gd name="connsiteX2-25" fmla="*/ 9708073 w 9999997"/>
              <a:gd name="connsiteY2-26" fmla="*/ 760492 h 770511"/>
              <a:gd name="connsiteX3-27" fmla="*/ 0 w 9999997"/>
              <a:gd name="connsiteY3-28" fmla="*/ 770511 h 770511"/>
              <a:gd name="connsiteX4-29" fmla="*/ 0 w 9999997"/>
              <a:gd name="connsiteY4-30" fmla="*/ 6788 h 77051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9999997" h="770511">
                <a:moveTo>
                  <a:pt x="0" y="6788"/>
                </a:moveTo>
                <a:lnTo>
                  <a:pt x="9999997" y="0"/>
                </a:lnTo>
                <a:lnTo>
                  <a:pt x="9708073" y="760492"/>
                </a:lnTo>
                <a:lnTo>
                  <a:pt x="0" y="770511"/>
                </a:lnTo>
                <a:lnTo>
                  <a:pt x="0" y="6788"/>
                </a:lnTo>
                <a:close/>
              </a:path>
            </a:pathLst>
          </a:custGeom>
          <a:solidFill>
            <a:srgbClr val="414042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5" name="Subtitle 2"/>
          <p:cNvSpPr>
            <a:spLocks noGrp="1"/>
          </p:cNvSpPr>
          <p:nvPr>
            <p:ph type="subTitle" idx="1" hasCustomPrompt="1"/>
          </p:nvPr>
        </p:nvSpPr>
        <p:spPr bwMode="gray">
          <a:xfrm rot="-1260000">
            <a:off x="2702615" y="3447160"/>
            <a:ext cx="9513216" cy="713913"/>
          </a:xfrm>
          <a:prstGeom prst="rect">
            <a:avLst/>
          </a:prstGeom>
        </p:spPr>
        <p:txBody>
          <a:bodyPr lIns="121899" tIns="60949" rIns="121899" bIns="60949" anchor="ctr" anchorCtr="0"/>
          <a:lstStyle>
            <a:lvl1pPr marL="0" indent="0" algn="l" defTabSz="1219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0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单击此处编辑模板副标题样式</a:t>
            </a:r>
            <a:endParaRPr lang="en-US" dirty="0"/>
          </a:p>
        </p:txBody>
      </p:sp>
      <p:sp>
        <p:nvSpPr>
          <p:cNvPr id="56" name="Title 16"/>
          <p:cNvSpPr>
            <a:spLocks noGrp="1"/>
          </p:cNvSpPr>
          <p:nvPr>
            <p:ph type="title" hasCustomPrompt="1"/>
          </p:nvPr>
        </p:nvSpPr>
        <p:spPr bwMode="gray">
          <a:xfrm rot="-1260000">
            <a:off x="206968" y="1899200"/>
            <a:ext cx="9792873" cy="1972279"/>
          </a:xfrm>
          <a:prstGeom prst="rect">
            <a:avLst/>
          </a:prstGeom>
        </p:spPr>
        <p:txBody>
          <a:bodyPr lIns="121899" tIns="60949" rIns="121899" bIns="60949" anchor="ctr" anchorCtr="0"/>
          <a:lstStyle>
            <a:lvl1pPr marL="0" algn="l" defTabSz="12192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lang="en-US" sz="5600" b="0" kern="1200" cap="none" spc="0" baseline="0" dirty="0">
                <a:solidFill>
                  <a:schemeClr val="accent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</a:t>
            </a:r>
            <a:endParaRPr lang="en-US" dirty="0"/>
          </a:p>
        </p:txBody>
      </p:sp>
      <p:pic>
        <p:nvPicPr>
          <p:cNvPr id="58" name="Picture 57" descr="Kickoff2013-POS-Color.png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8498531" y="4155122"/>
            <a:ext cx="3324786" cy="2489441"/>
          </a:xfrm>
          <a:prstGeom prst="rect">
            <a:avLst/>
          </a:prstGeom>
        </p:spPr>
      </p:pic>
      <p:sp>
        <p:nvSpPr>
          <p:cNvPr id="62" name="Footer Placeholder 6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sz="1000" cap="all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 userDrawn="1"/>
        </p:nvSpPr>
        <p:spPr>
          <a:xfrm>
            <a:off x="0" y="893"/>
            <a:ext cx="12188825" cy="6858000"/>
          </a:xfrm>
          <a:prstGeom prst="rect">
            <a:avLst/>
          </a:prstGeom>
          <a:solidFill>
            <a:srgbClr val="000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48" name="Picture 47" descr="segue-back.pn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893"/>
            <a:ext cx="12188824" cy="6856214"/>
          </a:xfrm>
          <a:prstGeom prst="rect">
            <a:avLst/>
          </a:prstGeom>
        </p:spPr>
      </p:pic>
      <p:sp>
        <p:nvSpPr>
          <p:cNvPr id="46" name="Title 16"/>
          <p:cNvSpPr>
            <a:spLocks noGrp="1"/>
          </p:cNvSpPr>
          <p:nvPr>
            <p:ph type="title"/>
          </p:nvPr>
        </p:nvSpPr>
        <p:spPr bwMode="gray">
          <a:xfrm rot="-1260000">
            <a:off x="125964" y="3113242"/>
            <a:ext cx="12251916" cy="737846"/>
          </a:xfrm>
          <a:prstGeom prst="rect">
            <a:avLst/>
          </a:prstGeom>
        </p:spPr>
        <p:txBody>
          <a:bodyPr lIns="121899" tIns="60949" rIns="121899" bIns="60949" anchor="ctr" anchorCtr="0"/>
          <a:lstStyle>
            <a:lvl1pPr marL="0" algn="l" defTabSz="1219200" rtl="0" eaLnBrk="1" latinLnBrk="0" hangingPunct="1">
              <a:lnSpc>
                <a:spcPts val="6480"/>
              </a:lnSpc>
              <a:spcBef>
                <a:spcPct val="0"/>
              </a:spcBef>
              <a:buNone/>
              <a:defRPr lang="en-US" sz="5600" b="0" kern="1200" cap="none" spc="0" baseline="0" dirty="0">
                <a:solidFill>
                  <a:schemeClr val="bg1"/>
                </a:solidFill>
                <a:latin typeface="+mj-ea"/>
                <a:ea typeface="+mj-ea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1" name="Footer Placeholder 50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sz="1000" cap="all" dirty="0">
              <a:solidFill>
                <a:prstClr val="white">
                  <a:lumMod val="75000"/>
                </a:prstClr>
              </a:solidFill>
              <a:cs typeface="Arial" panose="020B0604020202020204" pitchFamily="34" charset="0"/>
            </a:endParaRPr>
          </a:p>
        </p:txBody>
      </p:sp>
      <p:pic>
        <p:nvPicPr>
          <p:cNvPr id="7" name="Picture 6" descr="Kickoff2013-POS-Color.png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8498531" y="4155122"/>
            <a:ext cx="3324786" cy="248944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3"/>
            <a:ext cx="12190412" cy="6857107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 bwMode="black">
          <a:xfrm>
            <a:off x="0" y="6384631"/>
            <a:ext cx="12192000" cy="47336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l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0" y="6384631"/>
            <a:ext cx="12188952" cy="0"/>
          </a:xfrm>
          <a:prstGeom prst="line">
            <a:avLst/>
          </a:prstGeom>
          <a:ln w="38100">
            <a:solidFill>
              <a:schemeClr val="bg1"/>
            </a:solidFill>
          </a:ln>
          <a:effectLst>
            <a:outerShdw blurRad="25400" dist="127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ooter Placeholder 50"/>
          <p:cNvSpPr>
            <a:spLocks noGrp="1"/>
          </p:cNvSpPr>
          <p:nvPr>
            <p:ph type="ftr" sz="quarter" idx="10"/>
          </p:nvPr>
        </p:nvSpPr>
        <p:spPr>
          <a:xfrm>
            <a:off x="548640" y="6473952"/>
            <a:ext cx="3860800" cy="1538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sz="1000" dirty="0">
              <a:cs typeface="Arial" panose="020B0604020202020204" pitchFamily="34" charset="0"/>
            </a:endParaRPr>
          </a:p>
        </p:txBody>
      </p:sp>
      <p:sp>
        <p:nvSpPr>
          <p:cNvPr id="46" name="Title 16"/>
          <p:cNvSpPr>
            <a:spLocks noGrp="1"/>
          </p:cNvSpPr>
          <p:nvPr>
            <p:ph type="title" hasCustomPrompt="1"/>
          </p:nvPr>
        </p:nvSpPr>
        <p:spPr bwMode="gray">
          <a:xfrm>
            <a:off x="1764792" y="1709928"/>
            <a:ext cx="9582912" cy="2852928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algn="l" defTabSz="1219200" rtl="0" eaLnBrk="1" latinLnBrk="0" hangingPunct="1">
              <a:lnSpc>
                <a:spcPts val="6480"/>
              </a:lnSpc>
              <a:spcBef>
                <a:spcPct val="0"/>
              </a:spcBef>
              <a:buNone/>
              <a:defRPr lang="en-US" sz="4800" b="0" kern="1200" cap="none" spc="0" baseline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section header title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1524" y="0"/>
            <a:ext cx="12188952" cy="7112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 Placeholder 2"/>
          <p:cNvSpPr>
            <a:spLocks noGrp="1"/>
          </p:cNvSpPr>
          <p:nvPr>
            <p:ph type="body" idx="1" hasCustomPrompt="1"/>
          </p:nvPr>
        </p:nvSpPr>
        <p:spPr bwMode="white">
          <a:xfrm>
            <a:off x="1764792" y="4589463"/>
            <a:ext cx="9582658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subtitle text</a:t>
            </a:r>
          </a:p>
        </p:txBody>
      </p:sp>
      <p:cxnSp>
        <p:nvCxnSpPr>
          <p:cNvPr id="12" name="Straight Connector 11"/>
          <p:cNvCxnSpPr/>
          <p:nvPr userDrawn="1"/>
        </p:nvCxnSpPr>
        <p:spPr bwMode="white">
          <a:xfrm>
            <a:off x="1651781" y="4563269"/>
            <a:ext cx="0" cy="1816894"/>
          </a:xfrm>
          <a:prstGeom prst="line">
            <a:avLst/>
          </a:prstGeom>
          <a:ln w="12700">
            <a:solidFill>
              <a:schemeClr val="bg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 bwMode="gray">
          <a:xfrm>
            <a:off x="1592345" y="6329604"/>
            <a:ext cx="118872" cy="118872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l"/>
            <a:endParaRPr lang="en-US" dirty="0"/>
          </a:p>
        </p:txBody>
      </p:sp>
      <p:sp>
        <p:nvSpPr>
          <p:cNvPr id="16" name="Freeform 5"/>
          <p:cNvSpPr>
            <a:spLocks noEditPoints="1"/>
          </p:cNvSpPr>
          <p:nvPr userDrawn="1"/>
        </p:nvSpPr>
        <p:spPr bwMode="white">
          <a:xfrm>
            <a:off x="1171990" y="4087549"/>
            <a:ext cx="347589" cy="346881"/>
          </a:xfrm>
          <a:custGeom>
            <a:avLst/>
            <a:gdLst>
              <a:gd name="T0" fmla="*/ 206 w 412"/>
              <a:gd name="T1" fmla="*/ 0 h 412"/>
              <a:gd name="T2" fmla="*/ 0 w 412"/>
              <a:gd name="T3" fmla="*/ 206 h 412"/>
              <a:gd name="T4" fmla="*/ 206 w 412"/>
              <a:gd name="T5" fmla="*/ 412 h 412"/>
              <a:gd name="T6" fmla="*/ 412 w 412"/>
              <a:gd name="T7" fmla="*/ 206 h 412"/>
              <a:gd name="T8" fmla="*/ 206 w 412"/>
              <a:gd name="T9" fmla="*/ 0 h 412"/>
              <a:gd name="T10" fmla="*/ 206 w 412"/>
              <a:gd name="T11" fmla="*/ 376 h 412"/>
              <a:gd name="T12" fmla="*/ 36 w 412"/>
              <a:gd name="T13" fmla="*/ 206 h 412"/>
              <a:gd name="T14" fmla="*/ 206 w 412"/>
              <a:gd name="T15" fmla="*/ 36 h 412"/>
              <a:gd name="T16" fmla="*/ 376 w 412"/>
              <a:gd name="T17" fmla="*/ 206 h 412"/>
              <a:gd name="T18" fmla="*/ 206 w 412"/>
              <a:gd name="T19" fmla="*/ 376 h 412"/>
              <a:gd name="T20" fmla="*/ 328 w 412"/>
              <a:gd name="T21" fmla="*/ 206 h 412"/>
              <a:gd name="T22" fmla="*/ 260 w 412"/>
              <a:gd name="T23" fmla="*/ 274 h 412"/>
              <a:gd name="T24" fmla="*/ 222 w 412"/>
              <a:gd name="T25" fmla="*/ 274 h 412"/>
              <a:gd name="T26" fmla="*/ 271 w 412"/>
              <a:gd name="T27" fmla="*/ 225 h 412"/>
              <a:gd name="T28" fmla="*/ 90 w 412"/>
              <a:gd name="T29" fmla="*/ 225 h 412"/>
              <a:gd name="T30" fmla="*/ 90 w 412"/>
              <a:gd name="T31" fmla="*/ 218 h 412"/>
              <a:gd name="T32" fmla="*/ 90 w 412"/>
              <a:gd name="T33" fmla="*/ 194 h 412"/>
              <a:gd name="T34" fmla="*/ 90 w 412"/>
              <a:gd name="T35" fmla="*/ 187 h 412"/>
              <a:gd name="T36" fmla="*/ 271 w 412"/>
              <a:gd name="T37" fmla="*/ 187 h 412"/>
              <a:gd name="T38" fmla="*/ 222 w 412"/>
              <a:gd name="T39" fmla="*/ 138 h 412"/>
              <a:gd name="T40" fmla="*/ 260 w 412"/>
              <a:gd name="T41" fmla="*/ 138 h 412"/>
              <a:gd name="T42" fmla="*/ 328 w 412"/>
              <a:gd name="T43" fmla="*/ 206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12" h="412">
                <a:moveTo>
                  <a:pt x="206" y="0"/>
                </a:moveTo>
                <a:cubicBezTo>
                  <a:pt x="92" y="0"/>
                  <a:pt x="0" y="92"/>
                  <a:pt x="0" y="206"/>
                </a:cubicBezTo>
                <a:cubicBezTo>
                  <a:pt x="0" y="319"/>
                  <a:pt x="92" y="412"/>
                  <a:pt x="206" y="412"/>
                </a:cubicBezTo>
                <a:cubicBezTo>
                  <a:pt x="320" y="412"/>
                  <a:pt x="412" y="319"/>
                  <a:pt x="412" y="206"/>
                </a:cubicBezTo>
                <a:cubicBezTo>
                  <a:pt x="412" y="92"/>
                  <a:pt x="320" y="0"/>
                  <a:pt x="206" y="0"/>
                </a:cubicBezTo>
                <a:close/>
                <a:moveTo>
                  <a:pt x="206" y="376"/>
                </a:moveTo>
                <a:cubicBezTo>
                  <a:pt x="112" y="376"/>
                  <a:pt x="36" y="300"/>
                  <a:pt x="36" y="206"/>
                </a:cubicBezTo>
                <a:cubicBezTo>
                  <a:pt x="36" y="112"/>
                  <a:pt x="112" y="36"/>
                  <a:pt x="206" y="36"/>
                </a:cubicBezTo>
                <a:cubicBezTo>
                  <a:pt x="300" y="36"/>
                  <a:pt x="376" y="112"/>
                  <a:pt x="376" y="206"/>
                </a:cubicBezTo>
                <a:cubicBezTo>
                  <a:pt x="376" y="300"/>
                  <a:pt x="300" y="376"/>
                  <a:pt x="206" y="376"/>
                </a:cubicBezTo>
                <a:close/>
                <a:moveTo>
                  <a:pt x="328" y="206"/>
                </a:moveTo>
                <a:cubicBezTo>
                  <a:pt x="260" y="274"/>
                  <a:pt x="260" y="274"/>
                  <a:pt x="260" y="274"/>
                </a:cubicBezTo>
                <a:cubicBezTo>
                  <a:pt x="222" y="274"/>
                  <a:pt x="222" y="274"/>
                  <a:pt x="222" y="274"/>
                </a:cubicBezTo>
                <a:cubicBezTo>
                  <a:pt x="271" y="225"/>
                  <a:pt x="271" y="225"/>
                  <a:pt x="271" y="225"/>
                </a:cubicBezTo>
                <a:cubicBezTo>
                  <a:pt x="90" y="225"/>
                  <a:pt x="90" y="225"/>
                  <a:pt x="90" y="225"/>
                </a:cubicBezTo>
                <a:cubicBezTo>
                  <a:pt x="90" y="218"/>
                  <a:pt x="90" y="218"/>
                  <a:pt x="90" y="218"/>
                </a:cubicBezTo>
                <a:cubicBezTo>
                  <a:pt x="90" y="194"/>
                  <a:pt x="90" y="194"/>
                  <a:pt x="90" y="194"/>
                </a:cubicBezTo>
                <a:cubicBezTo>
                  <a:pt x="90" y="187"/>
                  <a:pt x="90" y="187"/>
                  <a:pt x="90" y="187"/>
                </a:cubicBezTo>
                <a:cubicBezTo>
                  <a:pt x="271" y="187"/>
                  <a:pt x="271" y="187"/>
                  <a:pt x="271" y="187"/>
                </a:cubicBezTo>
                <a:cubicBezTo>
                  <a:pt x="222" y="138"/>
                  <a:pt x="222" y="138"/>
                  <a:pt x="222" y="138"/>
                </a:cubicBezTo>
                <a:cubicBezTo>
                  <a:pt x="260" y="138"/>
                  <a:pt x="260" y="138"/>
                  <a:pt x="260" y="138"/>
                </a:cubicBezTo>
                <a:lnTo>
                  <a:pt x="328" y="2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- No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1"/>
          <p:cNvSpPr>
            <a:spLocks noChangeArrowheads="1"/>
          </p:cNvSpPr>
          <p:nvPr userDrawn="1"/>
        </p:nvSpPr>
        <p:spPr bwMode="gray">
          <a:xfrm flipH="1">
            <a:off x="205452" y="255906"/>
            <a:ext cx="11983373" cy="597132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pic>
        <p:nvPicPr>
          <p:cNvPr id="9" name="Picture 8" descr="content-back-withText.jpg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>
          <a:xfrm>
            <a:off x="205460" y="253524"/>
            <a:ext cx="11983364" cy="599514"/>
          </a:xfrm>
          <a:prstGeom prst="rect">
            <a:avLst/>
          </a:prstGeom>
        </p:spPr>
      </p:pic>
      <p:sp>
        <p:nvSpPr>
          <p:cNvPr id="11" name="Freeform 12"/>
          <p:cNvSpPr/>
          <p:nvPr userDrawn="1"/>
        </p:nvSpPr>
        <p:spPr bwMode="gray">
          <a:xfrm>
            <a:off x="18" y="253524"/>
            <a:ext cx="205442" cy="792721"/>
          </a:xfrm>
          <a:custGeom>
            <a:avLst/>
            <a:gdLst>
              <a:gd name="T0" fmla="*/ 0 w 215"/>
              <a:gd name="T1" fmla="*/ 308 h 703"/>
              <a:gd name="T2" fmla="*/ 0 w 215"/>
              <a:gd name="T3" fmla="*/ 703 h 703"/>
              <a:gd name="T4" fmla="*/ 215 w 215"/>
              <a:gd name="T5" fmla="*/ 395 h 703"/>
              <a:gd name="T6" fmla="*/ 215 w 215"/>
              <a:gd name="T7" fmla="*/ 0 h 703"/>
              <a:gd name="T8" fmla="*/ 0 w 215"/>
              <a:gd name="T9" fmla="*/ 308 h 703"/>
              <a:gd name="connsiteX0" fmla="*/ 0 w 10000"/>
              <a:gd name="connsiteY0" fmla="*/ 4381 h 7400"/>
              <a:gd name="connsiteX1" fmla="*/ 6119 w 10000"/>
              <a:gd name="connsiteY1" fmla="*/ 7400 h 7400"/>
              <a:gd name="connsiteX2" fmla="*/ 10000 w 10000"/>
              <a:gd name="connsiteY2" fmla="*/ 5619 h 7400"/>
              <a:gd name="connsiteX3" fmla="*/ 10000 w 10000"/>
              <a:gd name="connsiteY3" fmla="*/ 0 h 7400"/>
              <a:gd name="connsiteX4" fmla="*/ 0 w 10000"/>
              <a:gd name="connsiteY4" fmla="*/ 4381 h 7400"/>
              <a:gd name="connsiteX0-1" fmla="*/ 0 w 3881"/>
              <a:gd name="connsiteY0-2" fmla="*/ 2482 h 10000"/>
              <a:gd name="connsiteX1-3" fmla="*/ 0 w 3881"/>
              <a:gd name="connsiteY1-4" fmla="*/ 10000 h 10000"/>
              <a:gd name="connsiteX2-5" fmla="*/ 3881 w 3881"/>
              <a:gd name="connsiteY2-6" fmla="*/ 7593 h 10000"/>
              <a:gd name="connsiteX3-7" fmla="*/ 3881 w 3881"/>
              <a:gd name="connsiteY3-8" fmla="*/ 0 h 10000"/>
              <a:gd name="connsiteX4-9" fmla="*/ 0 w 3881"/>
              <a:gd name="connsiteY4-10" fmla="*/ 2482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881" h="10000">
                <a:moveTo>
                  <a:pt x="0" y="2482"/>
                </a:moveTo>
                <a:lnTo>
                  <a:pt x="0" y="10000"/>
                </a:lnTo>
                <a:lnTo>
                  <a:pt x="3881" y="7593"/>
                </a:lnTo>
                <a:lnTo>
                  <a:pt x="3881" y="0"/>
                </a:lnTo>
                <a:lnTo>
                  <a:pt x="0" y="2482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21" name="Title 28"/>
          <p:cNvSpPr>
            <a:spLocks noGrp="1"/>
          </p:cNvSpPr>
          <p:nvPr>
            <p:ph type="title"/>
          </p:nvPr>
        </p:nvSpPr>
        <p:spPr bwMode="gray">
          <a:xfrm>
            <a:off x="283725" y="255906"/>
            <a:ext cx="11905100" cy="597132"/>
          </a:xfrm>
          <a:prstGeom prst="rect">
            <a:avLst/>
          </a:prstGeom>
        </p:spPr>
        <p:txBody>
          <a:bodyPr wrap="square" lIns="121899" tIns="60949" rIns="121899" bIns="60949" anchor="ctr" anchorCtr="0"/>
          <a:lstStyle>
            <a:lvl1pPr marL="0" algn="l" defTabSz="1219200" rtl="0" eaLnBrk="1" latinLnBrk="0" hangingPunct="1">
              <a:lnSpc>
                <a:spcPct val="100000"/>
              </a:lnSpc>
              <a:spcBef>
                <a:spcPct val="0"/>
              </a:spcBef>
              <a:buNone/>
              <a:tabLst>
                <a:tab pos="1218565" algn="l"/>
              </a:tabLst>
              <a:defRPr lang="en-US" sz="3600" b="1" kern="1200" cap="none" spc="0" baseline="0" dirty="0">
                <a:solidFill>
                  <a:schemeClr val="bg1"/>
                </a:solidFill>
                <a:latin typeface="+mj-ea"/>
                <a:ea typeface="+mj-ea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Rectangle 7"/>
          <p:cNvSpPr>
            <a:spLocks noChangeArrowheads="1"/>
          </p:cNvSpPr>
          <p:nvPr userDrawn="1"/>
        </p:nvSpPr>
        <p:spPr bwMode="invGray">
          <a:xfrm flipH="1">
            <a:off x="82805" y="6501794"/>
            <a:ext cx="427913" cy="176519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6" name="Freeform 8"/>
          <p:cNvSpPr/>
          <p:nvPr userDrawn="1"/>
        </p:nvSpPr>
        <p:spPr bwMode="invGray">
          <a:xfrm flipH="1">
            <a:off x="-1" y="6501793"/>
            <a:ext cx="82807" cy="260950"/>
          </a:xfrm>
          <a:custGeom>
            <a:avLst/>
            <a:gdLst>
              <a:gd name="T0" fmla="*/ 0 w 219"/>
              <a:gd name="T1" fmla="*/ 0 h 744"/>
              <a:gd name="T2" fmla="*/ 219 w 219"/>
              <a:gd name="T3" fmla="*/ 314 h 744"/>
              <a:gd name="T4" fmla="*/ 219 w 219"/>
              <a:gd name="T5" fmla="*/ 744 h 744"/>
              <a:gd name="T6" fmla="*/ 0 w 219"/>
              <a:gd name="T7" fmla="*/ 430 h 744"/>
              <a:gd name="T8" fmla="*/ 0 w 219"/>
              <a:gd name="T9" fmla="*/ 0 h 744"/>
              <a:gd name="connsiteX0" fmla="*/ 0 w 10000"/>
              <a:gd name="connsiteY0" fmla="*/ 0 h 10000"/>
              <a:gd name="connsiteX1" fmla="*/ 6910 w 10000"/>
              <a:gd name="connsiteY1" fmla="*/ 2903 h 10000"/>
              <a:gd name="connsiteX2" fmla="*/ 10000 w 10000"/>
              <a:gd name="connsiteY2" fmla="*/ 10000 h 10000"/>
              <a:gd name="connsiteX3" fmla="*/ 0 w 10000"/>
              <a:gd name="connsiteY3" fmla="*/ 5780 h 10000"/>
              <a:gd name="connsiteX4" fmla="*/ 0 w 10000"/>
              <a:gd name="connsiteY4" fmla="*/ 0 h 10000"/>
              <a:gd name="connsiteX0-1" fmla="*/ 0 w 6910"/>
              <a:gd name="connsiteY0-2" fmla="*/ 0 h 8544"/>
              <a:gd name="connsiteX1-3" fmla="*/ 6910 w 6910"/>
              <a:gd name="connsiteY1-4" fmla="*/ 2903 h 8544"/>
              <a:gd name="connsiteX2-5" fmla="*/ 6910 w 6910"/>
              <a:gd name="connsiteY2-6" fmla="*/ 8544 h 8544"/>
              <a:gd name="connsiteX3-7" fmla="*/ 0 w 6910"/>
              <a:gd name="connsiteY3-8" fmla="*/ 5780 h 8544"/>
              <a:gd name="connsiteX4-9" fmla="*/ 0 w 6910"/>
              <a:gd name="connsiteY4-10" fmla="*/ 0 h 854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910" h="8544">
                <a:moveTo>
                  <a:pt x="0" y="0"/>
                </a:moveTo>
                <a:lnTo>
                  <a:pt x="6910" y="2903"/>
                </a:lnTo>
                <a:lnTo>
                  <a:pt x="6910" y="8544"/>
                </a:lnTo>
                <a:lnTo>
                  <a:pt x="0" y="5780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7" name="Rectangle 6"/>
          <p:cNvSpPr/>
          <p:nvPr userDrawn="1"/>
        </p:nvSpPr>
        <p:spPr bwMode="invGray">
          <a:xfrm>
            <a:off x="99340" y="6445124"/>
            <a:ext cx="403273" cy="276977"/>
          </a:xfrm>
          <a:prstGeom prst="rect">
            <a:avLst/>
          </a:prstGeom>
        </p:spPr>
        <p:txBody>
          <a:bodyPr wrap="none" lIns="121899" tIns="60949" rIns="121899" bIns="60949">
            <a:spAutoFit/>
          </a:bodyPr>
          <a:lstStyle/>
          <a:p>
            <a:pPr algn="ctr"/>
            <a:fld id="{259F4B34-A25D-4DEF-97BC-C4D92417BF9B}" type="slidenum">
              <a:rPr lang="en-US" sz="1000" smtClean="0">
                <a:solidFill>
                  <a:prstClr val="white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‹#›</a:t>
            </a:fld>
            <a:endParaRPr lang="en-US" sz="1000" dirty="0">
              <a:solidFill>
                <a:prstClr val="white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sz="1000" cap="all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-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ontent-back-withText.jp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-168121" y="1787"/>
            <a:ext cx="12188823" cy="6856213"/>
          </a:xfrm>
          <a:prstGeom prst="rect">
            <a:avLst/>
          </a:prstGeom>
        </p:spPr>
      </p:pic>
      <p:sp>
        <p:nvSpPr>
          <p:cNvPr id="14" name="Rectangle 11"/>
          <p:cNvSpPr>
            <a:spLocks noChangeArrowheads="1"/>
          </p:cNvSpPr>
          <p:nvPr userDrawn="1"/>
        </p:nvSpPr>
        <p:spPr bwMode="gray">
          <a:xfrm flipH="1">
            <a:off x="205452" y="255906"/>
            <a:ext cx="11983373" cy="597132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11" name="Freeform 12"/>
          <p:cNvSpPr/>
          <p:nvPr userDrawn="1"/>
        </p:nvSpPr>
        <p:spPr bwMode="gray">
          <a:xfrm>
            <a:off x="18" y="253524"/>
            <a:ext cx="205442" cy="792721"/>
          </a:xfrm>
          <a:custGeom>
            <a:avLst/>
            <a:gdLst>
              <a:gd name="T0" fmla="*/ 0 w 215"/>
              <a:gd name="T1" fmla="*/ 308 h 703"/>
              <a:gd name="T2" fmla="*/ 0 w 215"/>
              <a:gd name="T3" fmla="*/ 703 h 703"/>
              <a:gd name="T4" fmla="*/ 215 w 215"/>
              <a:gd name="T5" fmla="*/ 395 h 703"/>
              <a:gd name="T6" fmla="*/ 215 w 215"/>
              <a:gd name="T7" fmla="*/ 0 h 703"/>
              <a:gd name="T8" fmla="*/ 0 w 215"/>
              <a:gd name="T9" fmla="*/ 308 h 703"/>
              <a:gd name="connsiteX0" fmla="*/ 0 w 10000"/>
              <a:gd name="connsiteY0" fmla="*/ 4381 h 7400"/>
              <a:gd name="connsiteX1" fmla="*/ 6119 w 10000"/>
              <a:gd name="connsiteY1" fmla="*/ 7400 h 7400"/>
              <a:gd name="connsiteX2" fmla="*/ 10000 w 10000"/>
              <a:gd name="connsiteY2" fmla="*/ 5619 h 7400"/>
              <a:gd name="connsiteX3" fmla="*/ 10000 w 10000"/>
              <a:gd name="connsiteY3" fmla="*/ 0 h 7400"/>
              <a:gd name="connsiteX4" fmla="*/ 0 w 10000"/>
              <a:gd name="connsiteY4" fmla="*/ 4381 h 7400"/>
              <a:gd name="connsiteX0-1" fmla="*/ 0 w 3881"/>
              <a:gd name="connsiteY0-2" fmla="*/ 2482 h 10000"/>
              <a:gd name="connsiteX1-3" fmla="*/ 0 w 3881"/>
              <a:gd name="connsiteY1-4" fmla="*/ 10000 h 10000"/>
              <a:gd name="connsiteX2-5" fmla="*/ 3881 w 3881"/>
              <a:gd name="connsiteY2-6" fmla="*/ 7593 h 10000"/>
              <a:gd name="connsiteX3-7" fmla="*/ 3881 w 3881"/>
              <a:gd name="connsiteY3-8" fmla="*/ 0 h 10000"/>
              <a:gd name="connsiteX4-9" fmla="*/ 0 w 3881"/>
              <a:gd name="connsiteY4-10" fmla="*/ 2482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881" h="10000">
                <a:moveTo>
                  <a:pt x="0" y="2482"/>
                </a:moveTo>
                <a:lnTo>
                  <a:pt x="0" y="10000"/>
                </a:lnTo>
                <a:lnTo>
                  <a:pt x="3881" y="7593"/>
                </a:lnTo>
                <a:lnTo>
                  <a:pt x="3881" y="0"/>
                </a:lnTo>
                <a:lnTo>
                  <a:pt x="0" y="2482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21" name="Title 28"/>
          <p:cNvSpPr>
            <a:spLocks noGrp="1"/>
          </p:cNvSpPr>
          <p:nvPr>
            <p:ph type="title"/>
          </p:nvPr>
        </p:nvSpPr>
        <p:spPr bwMode="gray">
          <a:xfrm>
            <a:off x="283725" y="255906"/>
            <a:ext cx="11905100" cy="597132"/>
          </a:xfrm>
          <a:prstGeom prst="rect">
            <a:avLst/>
          </a:prstGeom>
        </p:spPr>
        <p:txBody>
          <a:bodyPr wrap="square" lIns="121899" tIns="60949" rIns="121899" bIns="60949" anchor="ctr" anchorCtr="0"/>
          <a:lstStyle>
            <a:lvl1pPr>
              <a:defRPr lang="en-US" sz="3600" b="1" cap="none" spc="0" dirty="0">
                <a:solidFill>
                  <a:schemeClr val="bg1"/>
                </a:solidFill>
                <a:latin typeface="+mj-ea"/>
              </a:defRPr>
            </a:lvl1pPr>
          </a:lstStyle>
          <a:p>
            <a:pPr marL="0" lvl="0" algn="l">
              <a:lnSpc>
                <a:spcPct val="100000"/>
              </a:lnSpc>
              <a:tabLst>
                <a:tab pos="1218565" algn="l"/>
              </a:tabLst>
            </a:pPr>
            <a:endParaRPr lang="en-US" dirty="0"/>
          </a:p>
        </p:txBody>
      </p:sp>
      <p:sp>
        <p:nvSpPr>
          <p:cNvPr id="5" name="Rectangle 7"/>
          <p:cNvSpPr>
            <a:spLocks noChangeArrowheads="1"/>
          </p:cNvSpPr>
          <p:nvPr userDrawn="1"/>
        </p:nvSpPr>
        <p:spPr bwMode="invGray">
          <a:xfrm flipH="1">
            <a:off x="82805" y="6501794"/>
            <a:ext cx="427913" cy="176519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6" name="Freeform 8"/>
          <p:cNvSpPr/>
          <p:nvPr userDrawn="1"/>
        </p:nvSpPr>
        <p:spPr bwMode="invGray">
          <a:xfrm flipH="1">
            <a:off x="-1" y="6501793"/>
            <a:ext cx="82807" cy="260950"/>
          </a:xfrm>
          <a:custGeom>
            <a:avLst/>
            <a:gdLst>
              <a:gd name="T0" fmla="*/ 0 w 219"/>
              <a:gd name="T1" fmla="*/ 0 h 744"/>
              <a:gd name="T2" fmla="*/ 219 w 219"/>
              <a:gd name="T3" fmla="*/ 314 h 744"/>
              <a:gd name="T4" fmla="*/ 219 w 219"/>
              <a:gd name="T5" fmla="*/ 744 h 744"/>
              <a:gd name="T6" fmla="*/ 0 w 219"/>
              <a:gd name="T7" fmla="*/ 430 h 744"/>
              <a:gd name="T8" fmla="*/ 0 w 219"/>
              <a:gd name="T9" fmla="*/ 0 h 744"/>
              <a:gd name="connsiteX0" fmla="*/ 0 w 10000"/>
              <a:gd name="connsiteY0" fmla="*/ 0 h 10000"/>
              <a:gd name="connsiteX1" fmla="*/ 6910 w 10000"/>
              <a:gd name="connsiteY1" fmla="*/ 2903 h 10000"/>
              <a:gd name="connsiteX2" fmla="*/ 10000 w 10000"/>
              <a:gd name="connsiteY2" fmla="*/ 10000 h 10000"/>
              <a:gd name="connsiteX3" fmla="*/ 0 w 10000"/>
              <a:gd name="connsiteY3" fmla="*/ 5780 h 10000"/>
              <a:gd name="connsiteX4" fmla="*/ 0 w 10000"/>
              <a:gd name="connsiteY4" fmla="*/ 0 h 10000"/>
              <a:gd name="connsiteX0-1" fmla="*/ 0 w 6910"/>
              <a:gd name="connsiteY0-2" fmla="*/ 0 h 8544"/>
              <a:gd name="connsiteX1-3" fmla="*/ 6910 w 6910"/>
              <a:gd name="connsiteY1-4" fmla="*/ 2903 h 8544"/>
              <a:gd name="connsiteX2-5" fmla="*/ 6910 w 6910"/>
              <a:gd name="connsiteY2-6" fmla="*/ 8544 h 8544"/>
              <a:gd name="connsiteX3-7" fmla="*/ 0 w 6910"/>
              <a:gd name="connsiteY3-8" fmla="*/ 5780 h 8544"/>
              <a:gd name="connsiteX4-9" fmla="*/ 0 w 6910"/>
              <a:gd name="connsiteY4-10" fmla="*/ 0 h 854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910" h="8544">
                <a:moveTo>
                  <a:pt x="0" y="0"/>
                </a:moveTo>
                <a:lnTo>
                  <a:pt x="6910" y="2903"/>
                </a:lnTo>
                <a:lnTo>
                  <a:pt x="6910" y="8544"/>
                </a:lnTo>
                <a:lnTo>
                  <a:pt x="0" y="5780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7" name="Rectangle 6"/>
          <p:cNvSpPr/>
          <p:nvPr userDrawn="1"/>
        </p:nvSpPr>
        <p:spPr bwMode="invGray">
          <a:xfrm>
            <a:off x="99340" y="6445124"/>
            <a:ext cx="403273" cy="276977"/>
          </a:xfrm>
          <a:prstGeom prst="rect">
            <a:avLst/>
          </a:prstGeom>
        </p:spPr>
        <p:txBody>
          <a:bodyPr wrap="none" lIns="121899" tIns="60949" rIns="121899" bIns="60949">
            <a:spAutoFit/>
          </a:bodyPr>
          <a:lstStyle/>
          <a:p>
            <a:pPr algn="ctr"/>
            <a:fld id="{259F4B34-A25D-4DEF-97BC-C4D92417BF9B}" type="slidenum">
              <a:rPr lang="en-US" sz="1000" smtClean="0">
                <a:solidFill>
                  <a:prstClr val="white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‹#›</a:t>
            </a:fld>
            <a:endParaRPr lang="en-US" sz="1000" dirty="0">
              <a:solidFill>
                <a:prstClr val="white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sz="1000" cap="all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- No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1"/>
          <p:cNvSpPr>
            <a:spLocks noChangeArrowheads="1"/>
          </p:cNvSpPr>
          <p:nvPr userDrawn="1"/>
        </p:nvSpPr>
        <p:spPr bwMode="gray">
          <a:xfrm flipH="1">
            <a:off x="205452" y="255906"/>
            <a:ext cx="11983373" cy="597132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pic>
        <p:nvPicPr>
          <p:cNvPr id="14" name="Picture 13" descr="content-back-withText.jpg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>
          <a:xfrm>
            <a:off x="205460" y="253524"/>
            <a:ext cx="11983364" cy="599514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277145" y="1335024"/>
            <a:ext cx="11723382" cy="5039399"/>
          </a:xfrm>
          <a:prstGeom prst="rect">
            <a:avLst/>
          </a:prstGeom>
        </p:spPr>
        <p:txBody>
          <a:bodyPr lIns="121899" tIns="60949" rIns="121899" bIns="60949"/>
          <a:lstStyle>
            <a:lvl1pPr>
              <a:defRPr lang="zh-CN" altLang="en-US" sz="3200" dirty="0" smtClean="0">
                <a:solidFill>
                  <a:srgbClr val="41404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lang="zh-CN" altLang="en-US" sz="2800" dirty="0" smtClean="0">
                <a:solidFill>
                  <a:srgbClr val="939598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lang="zh-CN" altLang="en-US" sz="2400" dirty="0" smtClean="0">
                <a:solidFill>
                  <a:srgbClr val="939598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lang="zh-CN" altLang="en-US" sz="2000" dirty="0" smtClean="0">
                <a:solidFill>
                  <a:srgbClr val="939598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lang="zh-CN" altLang="en-US" sz="2000" dirty="0">
                <a:solidFill>
                  <a:srgbClr val="939598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marL="226695" lvl="0" indent="-22669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</a:pPr>
            <a:r>
              <a:rPr lang="zh-CN" altLang="en-US" dirty="0"/>
              <a:t>单击此处编辑母版文本样式</a:t>
            </a:r>
          </a:p>
          <a:p>
            <a:pPr marL="609600" lvl="1" indent="-228600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</a:pPr>
            <a:r>
              <a:rPr lang="zh-CN" altLang="en-US" dirty="0"/>
              <a:t>第二级</a:t>
            </a:r>
          </a:p>
          <a:p>
            <a:pPr marL="835660" lvl="2" indent="-15049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</a:pPr>
            <a:r>
              <a:rPr lang="zh-CN" altLang="en-US" dirty="0"/>
              <a:t>第三级</a:t>
            </a:r>
          </a:p>
          <a:p>
            <a:pPr marL="1146810" lvl="3" indent="-15684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</a:pPr>
            <a:r>
              <a:rPr lang="zh-CN" altLang="en-US" dirty="0"/>
              <a:t>第四级</a:t>
            </a:r>
          </a:p>
          <a:p>
            <a:pPr marL="1445260" lvl="4" indent="-15049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</a:pPr>
            <a:r>
              <a:rPr lang="zh-CN" altLang="en-US" dirty="0"/>
              <a:t>第五级</a:t>
            </a:r>
          </a:p>
        </p:txBody>
      </p:sp>
      <p:sp>
        <p:nvSpPr>
          <p:cNvPr id="6" name="Title 28"/>
          <p:cNvSpPr>
            <a:spLocks noGrp="1"/>
          </p:cNvSpPr>
          <p:nvPr>
            <p:ph type="title"/>
          </p:nvPr>
        </p:nvSpPr>
        <p:spPr bwMode="gray">
          <a:xfrm>
            <a:off x="283725" y="255906"/>
            <a:ext cx="11905100" cy="597132"/>
          </a:xfrm>
          <a:prstGeom prst="rect">
            <a:avLst/>
          </a:prstGeom>
        </p:spPr>
        <p:txBody>
          <a:bodyPr wrap="square" lIns="121899" tIns="60949" rIns="121899" bIns="60949" anchor="ctr" anchorCtr="0"/>
          <a:lstStyle>
            <a:lvl1pPr>
              <a:defRPr lang="en-US" sz="3600" b="1" cap="none" spc="0" dirty="0">
                <a:solidFill>
                  <a:schemeClr val="bg1"/>
                </a:solidFill>
                <a:latin typeface="+mj-ea"/>
              </a:defRPr>
            </a:lvl1pPr>
          </a:lstStyle>
          <a:p>
            <a:pPr marL="0" lvl="0" algn="l">
              <a:lnSpc>
                <a:spcPct val="100000"/>
              </a:lnSpc>
              <a:tabLst>
                <a:tab pos="1218565" algn="l"/>
              </a:tabLst>
            </a:pPr>
            <a:endParaRPr lang="en-US" dirty="0"/>
          </a:p>
        </p:txBody>
      </p:sp>
      <p:sp>
        <p:nvSpPr>
          <p:cNvPr id="7" name="Freeform 12"/>
          <p:cNvSpPr/>
          <p:nvPr userDrawn="1"/>
        </p:nvSpPr>
        <p:spPr bwMode="gray">
          <a:xfrm>
            <a:off x="18" y="253524"/>
            <a:ext cx="205442" cy="792721"/>
          </a:xfrm>
          <a:custGeom>
            <a:avLst/>
            <a:gdLst>
              <a:gd name="T0" fmla="*/ 0 w 215"/>
              <a:gd name="T1" fmla="*/ 308 h 703"/>
              <a:gd name="T2" fmla="*/ 0 w 215"/>
              <a:gd name="T3" fmla="*/ 703 h 703"/>
              <a:gd name="T4" fmla="*/ 215 w 215"/>
              <a:gd name="T5" fmla="*/ 395 h 703"/>
              <a:gd name="T6" fmla="*/ 215 w 215"/>
              <a:gd name="T7" fmla="*/ 0 h 703"/>
              <a:gd name="T8" fmla="*/ 0 w 215"/>
              <a:gd name="T9" fmla="*/ 308 h 703"/>
              <a:gd name="connsiteX0" fmla="*/ 0 w 10000"/>
              <a:gd name="connsiteY0" fmla="*/ 4381 h 7400"/>
              <a:gd name="connsiteX1" fmla="*/ 6119 w 10000"/>
              <a:gd name="connsiteY1" fmla="*/ 7400 h 7400"/>
              <a:gd name="connsiteX2" fmla="*/ 10000 w 10000"/>
              <a:gd name="connsiteY2" fmla="*/ 5619 h 7400"/>
              <a:gd name="connsiteX3" fmla="*/ 10000 w 10000"/>
              <a:gd name="connsiteY3" fmla="*/ 0 h 7400"/>
              <a:gd name="connsiteX4" fmla="*/ 0 w 10000"/>
              <a:gd name="connsiteY4" fmla="*/ 4381 h 7400"/>
              <a:gd name="connsiteX0-1" fmla="*/ 0 w 3881"/>
              <a:gd name="connsiteY0-2" fmla="*/ 2482 h 10000"/>
              <a:gd name="connsiteX1-3" fmla="*/ 0 w 3881"/>
              <a:gd name="connsiteY1-4" fmla="*/ 10000 h 10000"/>
              <a:gd name="connsiteX2-5" fmla="*/ 3881 w 3881"/>
              <a:gd name="connsiteY2-6" fmla="*/ 7593 h 10000"/>
              <a:gd name="connsiteX3-7" fmla="*/ 3881 w 3881"/>
              <a:gd name="connsiteY3-8" fmla="*/ 0 h 10000"/>
              <a:gd name="connsiteX4-9" fmla="*/ 0 w 3881"/>
              <a:gd name="connsiteY4-10" fmla="*/ 2482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881" h="10000">
                <a:moveTo>
                  <a:pt x="0" y="2482"/>
                </a:moveTo>
                <a:lnTo>
                  <a:pt x="0" y="10000"/>
                </a:lnTo>
                <a:lnTo>
                  <a:pt x="3881" y="7593"/>
                </a:lnTo>
                <a:lnTo>
                  <a:pt x="3881" y="0"/>
                </a:lnTo>
                <a:lnTo>
                  <a:pt x="0" y="2482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invGray">
          <a:xfrm flipH="1">
            <a:off x="82805" y="6501794"/>
            <a:ext cx="427913" cy="176519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10" name="Freeform 8"/>
          <p:cNvSpPr/>
          <p:nvPr userDrawn="1"/>
        </p:nvSpPr>
        <p:spPr bwMode="invGray">
          <a:xfrm flipH="1">
            <a:off x="-1" y="6501793"/>
            <a:ext cx="82807" cy="260950"/>
          </a:xfrm>
          <a:custGeom>
            <a:avLst/>
            <a:gdLst>
              <a:gd name="T0" fmla="*/ 0 w 219"/>
              <a:gd name="T1" fmla="*/ 0 h 744"/>
              <a:gd name="T2" fmla="*/ 219 w 219"/>
              <a:gd name="T3" fmla="*/ 314 h 744"/>
              <a:gd name="T4" fmla="*/ 219 w 219"/>
              <a:gd name="T5" fmla="*/ 744 h 744"/>
              <a:gd name="T6" fmla="*/ 0 w 219"/>
              <a:gd name="T7" fmla="*/ 430 h 744"/>
              <a:gd name="T8" fmla="*/ 0 w 219"/>
              <a:gd name="T9" fmla="*/ 0 h 744"/>
              <a:gd name="connsiteX0" fmla="*/ 0 w 10000"/>
              <a:gd name="connsiteY0" fmla="*/ 0 h 10000"/>
              <a:gd name="connsiteX1" fmla="*/ 6910 w 10000"/>
              <a:gd name="connsiteY1" fmla="*/ 2903 h 10000"/>
              <a:gd name="connsiteX2" fmla="*/ 10000 w 10000"/>
              <a:gd name="connsiteY2" fmla="*/ 10000 h 10000"/>
              <a:gd name="connsiteX3" fmla="*/ 0 w 10000"/>
              <a:gd name="connsiteY3" fmla="*/ 5780 h 10000"/>
              <a:gd name="connsiteX4" fmla="*/ 0 w 10000"/>
              <a:gd name="connsiteY4" fmla="*/ 0 h 10000"/>
              <a:gd name="connsiteX0-1" fmla="*/ 0 w 6910"/>
              <a:gd name="connsiteY0-2" fmla="*/ 0 h 8544"/>
              <a:gd name="connsiteX1-3" fmla="*/ 6910 w 6910"/>
              <a:gd name="connsiteY1-4" fmla="*/ 2903 h 8544"/>
              <a:gd name="connsiteX2-5" fmla="*/ 6910 w 6910"/>
              <a:gd name="connsiteY2-6" fmla="*/ 8544 h 8544"/>
              <a:gd name="connsiteX3-7" fmla="*/ 0 w 6910"/>
              <a:gd name="connsiteY3-8" fmla="*/ 5780 h 8544"/>
              <a:gd name="connsiteX4-9" fmla="*/ 0 w 6910"/>
              <a:gd name="connsiteY4-10" fmla="*/ 0 h 854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910" h="8544">
                <a:moveTo>
                  <a:pt x="0" y="0"/>
                </a:moveTo>
                <a:lnTo>
                  <a:pt x="6910" y="2903"/>
                </a:lnTo>
                <a:lnTo>
                  <a:pt x="6910" y="8544"/>
                </a:lnTo>
                <a:lnTo>
                  <a:pt x="0" y="5780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12" name="Rectangle 11"/>
          <p:cNvSpPr/>
          <p:nvPr userDrawn="1"/>
        </p:nvSpPr>
        <p:spPr bwMode="invGray">
          <a:xfrm>
            <a:off x="99340" y="6445124"/>
            <a:ext cx="403273" cy="276977"/>
          </a:xfrm>
          <a:prstGeom prst="rect">
            <a:avLst/>
          </a:prstGeom>
        </p:spPr>
        <p:txBody>
          <a:bodyPr wrap="none" lIns="121899" tIns="60949" rIns="121899" bIns="60949">
            <a:spAutoFit/>
          </a:bodyPr>
          <a:lstStyle/>
          <a:p>
            <a:pPr algn="ctr"/>
            <a:fld id="{259F4B34-A25D-4DEF-97BC-C4D92417BF9B}" type="slidenum">
              <a:rPr lang="en-US" sz="1000" smtClean="0">
                <a:solidFill>
                  <a:prstClr val="white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‹#›</a:t>
            </a:fld>
            <a:endParaRPr lang="en-US" sz="1000" dirty="0">
              <a:solidFill>
                <a:prstClr val="white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sz="1000" cap="all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-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content-back-withText.jp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893"/>
            <a:ext cx="12188823" cy="6856213"/>
          </a:xfrm>
          <a:prstGeom prst="rect">
            <a:avLst/>
          </a:prstGeom>
        </p:spPr>
      </p:pic>
      <p:sp>
        <p:nvSpPr>
          <p:cNvPr id="11" name="Rectangle 11"/>
          <p:cNvSpPr>
            <a:spLocks noChangeArrowheads="1"/>
          </p:cNvSpPr>
          <p:nvPr userDrawn="1"/>
        </p:nvSpPr>
        <p:spPr bwMode="gray">
          <a:xfrm flipH="1">
            <a:off x="205452" y="255906"/>
            <a:ext cx="11983373" cy="597132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277145" y="1335024"/>
            <a:ext cx="11723382" cy="5039399"/>
          </a:xfrm>
          <a:prstGeom prst="rect">
            <a:avLst/>
          </a:prstGeom>
        </p:spPr>
        <p:txBody>
          <a:bodyPr lIns="121899" tIns="60949" rIns="121899" bIns="60949"/>
          <a:lstStyle>
            <a:lvl1pPr marL="226695" indent="-22669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defRPr sz="3200">
                <a:solidFill>
                  <a:srgbClr val="41404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609600" indent="-228600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2800">
                <a:solidFill>
                  <a:srgbClr val="93959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 marL="835660" indent="-15049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2400">
                <a:solidFill>
                  <a:srgbClr val="93959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 marL="1146810" indent="-15684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2000">
                <a:solidFill>
                  <a:srgbClr val="93959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4pPr>
            <a:lvl5pPr marL="1445260" indent="-15049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2000">
                <a:solidFill>
                  <a:srgbClr val="93959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Title 28"/>
          <p:cNvSpPr>
            <a:spLocks noGrp="1"/>
          </p:cNvSpPr>
          <p:nvPr>
            <p:ph type="title"/>
          </p:nvPr>
        </p:nvSpPr>
        <p:spPr bwMode="gray">
          <a:xfrm>
            <a:off x="283725" y="255906"/>
            <a:ext cx="11905100" cy="597132"/>
          </a:xfrm>
          <a:prstGeom prst="rect">
            <a:avLst/>
          </a:prstGeom>
        </p:spPr>
        <p:txBody>
          <a:bodyPr wrap="square" lIns="121899" tIns="60949" rIns="121899" bIns="60949" anchor="ctr" anchorCtr="0"/>
          <a:lstStyle>
            <a:lvl1pPr>
              <a:defRPr lang="en-US" sz="3600" b="1" cap="none" spc="0" dirty="0">
                <a:solidFill>
                  <a:schemeClr val="bg1"/>
                </a:solidFill>
                <a:latin typeface="+mj-ea"/>
              </a:defRPr>
            </a:lvl1pPr>
          </a:lstStyle>
          <a:p>
            <a:pPr marL="0" lvl="0" algn="l">
              <a:lnSpc>
                <a:spcPct val="100000"/>
              </a:lnSpc>
              <a:tabLst>
                <a:tab pos="1218565" algn="l"/>
              </a:tabLst>
            </a:pPr>
            <a:endParaRPr lang="en-US" dirty="0"/>
          </a:p>
        </p:txBody>
      </p:sp>
      <p:sp>
        <p:nvSpPr>
          <p:cNvPr id="7" name="Freeform 12"/>
          <p:cNvSpPr/>
          <p:nvPr userDrawn="1"/>
        </p:nvSpPr>
        <p:spPr bwMode="gray">
          <a:xfrm>
            <a:off x="18" y="253524"/>
            <a:ext cx="205442" cy="792721"/>
          </a:xfrm>
          <a:custGeom>
            <a:avLst/>
            <a:gdLst>
              <a:gd name="T0" fmla="*/ 0 w 215"/>
              <a:gd name="T1" fmla="*/ 308 h 703"/>
              <a:gd name="T2" fmla="*/ 0 w 215"/>
              <a:gd name="T3" fmla="*/ 703 h 703"/>
              <a:gd name="T4" fmla="*/ 215 w 215"/>
              <a:gd name="T5" fmla="*/ 395 h 703"/>
              <a:gd name="T6" fmla="*/ 215 w 215"/>
              <a:gd name="T7" fmla="*/ 0 h 703"/>
              <a:gd name="T8" fmla="*/ 0 w 215"/>
              <a:gd name="T9" fmla="*/ 308 h 703"/>
              <a:gd name="connsiteX0" fmla="*/ 0 w 10000"/>
              <a:gd name="connsiteY0" fmla="*/ 4381 h 7400"/>
              <a:gd name="connsiteX1" fmla="*/ 6119 w 10000"/>
              <a:gd name="connsiteY1" fmla="*/ 7400 h 7400"/>
              <a:gd name="connsiteX2" fmla="*/ 10000 w 10000"/>
              <a:gd name="connsiteY2" fmla="*/ 5619 h 7400"/>
              <a:gd name="connsiteX3" fmla="*/ 10000 w 10000"/>
              <a:gd name="connsiteY3" fmla="*/ 0 h 7400"/>
              <a:gd name="connsiteX4" fmla="*/ 0 w 10000"/>
              <a:gd name="connsiteY4" fmla="*/ 4381 h 7400"/>
              <a:gd name="connsiteX0-1" fmla="*/ 0 w 3881"/>
              <a:gd name="connsiteY0-2" fmla="*/ 2482 h 10000"/>
              <a:gd name="connsiteX1-3" fmla="*/ 0 w 3881"/>
              <a:gd name="connsiteY1-4" fmla="*/ 10000 h 10000"/>
              <a:gd name="connsiteX2-5" fmla="*/ 3881 w 3881"/>
              <a:gd name="connsiteY2-6" fmla="*/ 7593 h 10000"/>
              <a:gd name="connsiteX3-7" fmla="*/ 3881 w 3881"/>
              <a:gd name="connsiteY3-8" fmla="*/ 0 h 10000"/>
              <a:gd name="connsiteX4-9" fmla="*/ 0 w 3881"/>
              <a:gd name="connsiteY4-10" fmla="*/ 2482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881" h="10000">
                <a:moveTo>
                  <a:pt x="0" y="2482"/>
                </a:moveTo>
                <a:lnTo>
                  <a:pt x="0" y="10000"/>
                </a:lnTo>
                <a:lnTo>
                  <a:pt x="3881" y="7593"/>
                </a:lnTo>
                <a:lnTo>
                  <a:pt x="3881" y="0"/>
                </a:lnTo>
                <a:lnTo>
                  <a:pt x="0" y="2482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invGray">
          <a:xfrm flipH="1">
            <a:off x="82805" y="6501794"/>
            <a:ext cx="427913" cy="176519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10" name="Freeform 8"/>
          <p:cNvSpPr/>
          <p:nvPr userDrawn="1"/>
        </p:nvSpPr>
        <p:spPr bwMode="invGray">
          <a:xfrm flipH="1">
            <a:off x="-1" y="6501793"/>
            <a:ext cx="82807" cy="260950"/>
          </a:xfrm>
          <a:custGeom>
            <a:avLst/>
            <a:gdLst>
              <a:gd name="T0" fmla="*/ 0 w 219"/>
              <a:gd name="T1" fmla="*/ 0 h 744"/>
              <a:gd name="T2" fmla="*/ 219 w 219"/>
              <a:gd name="T3" fmla="*/ 314 h 744"/>
              <a:gd name="T4" fmla="*/ 219 w 219"/>
              <a:gd name="T5" fmla="*/ 744 h 744"/>
              <a:gd name="T6" fmla="*/ 0 w 219"/>
              <a:gd name="T7" fmla="*/ 430 h 744"/>
              <a:gd name="T8" fmla="*/ 0 w 219"/>
              <a:gd name="T9" fmla="*/ 0 h 744"/>
              <a:gd name="connsiteX0" fmla="*/ 0 w 10000"/>
              <a:gd name="connsiteY0" fmla="*/ 0 h 10000"/>
              <a:gd name="connsiteX1" fmla="*/ 6910 w 10000"/>
              <a:gd name="connsiteY1" fmla="*/ 2903 h 10000"/>
              <a:gd name="connsiteX2" fmla="*/ 10000 w 10000"/>
              <a:gd name="connsiteY2" fmla="*/ 10000 h 10000"/>
              <a:gd name="connsiteX3" fmla="*/ 0 w 10000"/>
              <a:gd name="connsiteY3" fmla="*/ 5780 h 10000"/>
              <a:gd name="connsiteX4" fmla="*/ 0 w 10000"/>
              <a:gd name="connsiteY4" fmla="*/ 0 h 10000"/>
              <a:gd name="connsiteX0-1" fmla="*/ 0 w 6910"/>
              <a:gd name="connsiteY0-2" fmla="*/ 0 h 8544"/>
              <a:gd name="connsiteX1-3" fmla="*/ 6910 w 6910"/>
              <a:gd name="connsiteY1-4" fmla="*/ 2903 h 8544"/>
              <a:gd name="connsiteX2-5" fmla="*/ 6910 w 6910"/>
              <a:gd name="connsiteY2-6" fmla="*/ 8544 h 8544"/>
              <a:gd name="connsiteX3-7" fmla="*/ 0 w 6910"/>
              <a:gd name="connsiteY3-8" fmla="*/ 5780 h 8544"/>
              <a:gd name="connsiteX4-9" fmla="*/ 0 w 6910"/>
              <a:gd name="connsiteY4-10" fmla="*/ 0 h 854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910" h="8544">
                <a:moveTo>
                  <a:pt x="0" y="0"/>
                </a:moveTo>
                <a:lnTo>
                  <a:pt x="6910" y="2903"/>
                </a:lnTo>
                <a:lnTo>
                  <a:pt x="6910" y="8544"/>
                </a:lnTo>
                <a:lnTo>
                  <a:pt x="0" y="5780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12" name="Rectangle 11"/>
          <p:cNvSpPr/>
          <p:nvPr userDrawn="1"/>
        </p:nvSpPr>
        <p:spPr bwMode="invGray">
          <a:xfrm>
            <a:off x="99340" y="6445124"/>
            <a:ext cx="403273" cy="276977"/>
          </a:xfrm>
          <a:prstGeom prst="rect">
            <a:avLst/>
          </a:prstGeom>
        </p:spPr>
        <p:txBody>
          <a:bodyPr wrap="none" lIns="121899" tIns="60949" rIns="121899" bIns="60949">
            <a:spAutoFit/>
          </a:bodyPr>
          <a:lstStyle/>
          <a:p>
            <a:pPr algn="ctr"/>
            <a:fld id="{259F4B34-A25D-4DEF-97BC-C4D92417BF9B}" type="slidenum">
              <a:rPr lang="en-US" sz="1000" smtClean="0">
                <a:solidFill>
                  <a:prstClr val="white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‹#›</a:t>
            </a:fld>
            <a:endParaRPr lang="en-US" sz="1000" dirty="0">
              <a:solidFill>
                <a:prstClr val="white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sz="1000" cap="all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Subtitle Content -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content-back-withText.jp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893"/>
            <a:ext cx="12188823" cy="6856213"/>
          </a:xfrm>
          <a:prstGeom prst="rect">
            <a:avLst/>
          </a:prstGeom>
        </p:spPr>
      </p:pic>
      <p:sp>
        <p:nvSpPr>
          <p:cNvPr id="8" name="Rectangle 11"/>
          <p:cNvSpPr>
            <a:spLocks noChangeArrowheads="1"/>
          </p:cNvSpPr>
          <p:nvPr userDrawn="1"/>
        </p:nvSpPr>
        <p:spPr bwMode="gray">
          <a:xfrm flipH="1">
            <a:off x="205452" y="255906"/>
            <a:ext cx="11983373" cy="597132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22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277145" y="1795884"/>
            <a:ext cx="11723382" cy="4649239"/>
          </a:xfrm>
          <a:prstGeom prst="rect">
            <a:avLst/>
          </a:prstGeom>
        </p:spPr>
        <p:txBody>
          <a:bodyPr lIns="121899" tIns="60949" rIns="121899" bIns="60949"/>
          <a:lstStyle>
            <a:lvl1pPr>
              <a:defRPr lang="en-US" sz="3200" dirty="0" smtClean="0">
                <a:solidFill>
                  <a:srgbClr val="41404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lang="en-US" sz="2800" dirty="0" smtClean="0">
                <a:solidFill>
                  <a:srgbClr val="939598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lang="en-US" sz="2400" dirty="0" smtClean="0">
                <a:solidFill>
                  <a:srgbClr val="939598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lang="en-US" sz="2000" dirty="0" smtClean="0">
                <a:solidFill>
                  <a:srgbClr val="939598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lang="en-US" sz="2000" dirty="0">
                <a:solidFill>
                  <a:srgbClr val="939598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idx="10"/>
          </p:nvPr>
        </p:nvSpPr>
        <p:spPr bwMode="gray">
          <a:xfrm>
            <a:off x="270421" y="853038"/>
            <a:ext cx="11723382" cy="639763"/>
          </a:xfrm>
          <a:prstGeom prst="rect">
            <a:avLst/>
          </a:prstGeom>
        </p:spPr>
        <p:txBody>
          <a:bodyPr lIns="121899" tIns="60949" rIns="121899" bIns="60949" anchor="ctr" anchorCtr="0">
            <a:normAutofit/>
          </a:bodyPr>
          <a:lstStyle>
            <a:lvl1pPr marL="0" indent="0">
              <a:buNone/>
              <a:defRPr sz="32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609600" indent="0">
              <a:buNone/>
              <a:defRPr sz="2700" b="1"/>
            </a:lvl2pPr>
            <a:lvl3pPr marL="1219200" indent="0">
              <a:buNone/>
              <a:defRPr sz="2400" b="1"/>
            </a:lvl3pPr>
            <a:lvl4pPr marL="1828165" indent="0">
              <a:buNone/>
              <a:defRPr sz="2100" b="1"/>
            </a:lvl4pPr>
            <a:lvl5pPr marL="2437765" indent="0">
              <a:buNone/>
              <a:defRPr sz="2100" b="1"/>
            </a:lvl5pPr>
            <a:lvl6pPr marL="3047365" indent="0">
              <a:buNone/>
              <a:defRPr sz="2100" b="1"/>
            </a:lvl6pPr>
            <a:lvl7pPr marL="3656965" indent="0">
              <a:buNone/>
              <a:defRPr sz="2100" b="1"/>
            </a:lvl7pPr>
            <a:lvl8pPr marL="4266565" indent="0">
              <a:buNone/>
              <a:defRPr sz="2100" b="1"/>
            </a:lvl8pPr>
            <a:lvl9pPr marL="4876165" indent="0">
              <a:buNone/>
              <a:defRPr sz="2100" b="1"/>
            </a:lvl9pPr>
          </a:lstStyle>
          <a:p>
            <a:pPr lvl="0"/>
            <a:endParaRPr lang="en-US" dirty="0"/>
          </a:p>
        </p:txBody>
      </p:sp>
      <p:sp>
        <p:nvSpPr>
          <p:cNvPr id="9" name="Title 28"/>
          <p:cNvSpPr>
            <a:spLocks noGrp="1"/>
          </p:cNvSpPr>
          <p:nvPr>
            <p:ph type="title"/>
          </p:nvPr>
        </p:nvSpPr>
        <p:spPr bwMode="gray">
          <a:xfrm>
            <a:off x="283725" y="255906"/>
            <a:ext cx="11905100" cy="597132"/>
          </a:xfrm>
          <a:prstGeom prst="rect">
            <a:avLst/>
          </a:prstGeom>
        </p:spPr>
        <p:txBody>
          <a:bodyPr wrap="square" lIns="121899" tIns="60949" rIns="121899" bIns="60949" anchor="ctr" anchorCtr="0"/>
          <a:lstStyle>
            <a:lvl1pPr>
              <a:defRPr lang="en-US" sz="3600" b="1" cap="none" spc="0" dirty="0">
                <a:solidFill>
                  <a:schemeClr val="bg1"/>
                </a:solidFill>
                <a:latin typeface="+mj-ea"/>
              </a:defRPr>
            </a:lvl1pPr>
          </a:lstStyle>
          <a:p>
            <a:pPr marL="0" lvl="0" algn="l">
              <a:lnSpc>
                <a:spcPct val="100000"/>
              </a:lnSpc>
              <a:tabLst>
                <a:tab pos="1218565" algn="l"/>
              </a:tabLst>
            </a:pPr>
            <a:endParaRPr lang="en-US" dirty="0"/>
          </a:p>
        </p:txBody>
      </p:sp>
      <p:sp>
        <p:nvSpPr>
          <p:cNvPr id="10" name="Freeform 12"/>
          <p:cNvSpPr/>
          <p:nvPr userDrawn="1"/>
        </p:nvSpPr>
        <p:spPr bwMode="gray">
          <a:xfrm>
            <a:off x="18" y="253524"/>
            <a:ext cx="205442" cy="792721"/>
          </a:xfrm>
          <a:custGeom>
            <a:avLst/>
            <a:gdLst>
              <a:gd name="T0" fmla="*/ 0 w 215"/>
              <a:gd name="T1" fmla="*/ 308 h 703"/>
              <a:gd name="T2" fmla="*/ 0 w 215"/>
              <a:gd name="T3" fmla="*/ 703 h 703"/>
              <a:gd name="T4" fmla="*/ 215 w 215"/>
              <a:gd name="T5" fmla="*/ 395 h 703"/>
              <a:gd name="T6" fmla="*/ 215 w 215"/>
              <a:gd name="T7" fmla="*/ 0 h 703"/>
              <a:gd name="T8" fmla="*/ 0 w 215"/>
              <a:gd name="T9" fmla="*/ 308 h 703"/>
              <a:gd name="connsiteX0" fmla="*/ 0 w 10000"/>
              <a:gd name="connsiteY0" fmla="*/ 4381 h 7400"/>
              <a:gd name="connsiteX1" fmla="*/ 6119 w 10000"/>
              <a:gd name="connsiteY1" fmla="*/ 7400 h 7400"/>
              <a:gd name="connsiteX2" fmla="*/ 10000 w 10000"/>
              <a:gd name="connsiteY2" fmla="*/ 5619 h 7400"/>
              <a:gd name="connsiteX3" fmla="*/ 10000 w 10000"/>
              <a:gd name="connsiteY3" fmla="*/ 0 h 7400"/>
              <a:gd name="connsiteX4" fmla="*/ 0 w 10000"/>
              <a:gd name="connsiteY4" fmla="*/ 4381 h 7400"/>
              <a:gd name="connsiteX0-1" fmla="*/ 0 w 3881"/>
              <a:gd name="connsiteY0-2" fmla="*/ 2482 h 10000"/>
              <a:gd name="connsiteX1-3" fmla="*/ 0 w 3881"/>
              <a:gd name="connsiteY1-4" fmla="*/ 10000 h 10000"/>
              <a:gd name="connsiteX2-5" fmla="*/ 3881 w 3881"/>
              <a:gd name="connsiteY2-6" fmla="*/ 7593 h 10000"/>
              <a:gd name="connsiteX3-7" fmla="*/ 3881 w 3881"/>
              <a:gd name="connsiteY3-8" fmla="*/ 0 h 10000"/>
              <a:gd name="connsiteX4-9" fmla="*/ 0 w 3881"/>
              <a:gd name="connsiteY4-10" fmla="*/ 2482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881" h="10000">
                <a:moveTo>
                  <a:pt x="0" y="2482"/>
                </a:moveTo>
                <a:lnTo>
                  <a:pt x="0" y="10000"/>
                </a:lnTo>
                <a:lnTo>
                  <a:pt x="3881" y="7593"/>
                </a:lnTo>
                <a:lnTo>
                  <a:pt x="3881" y="0"/>
                </a:lnTo>
                <a:lnTo>
                  <a:pt x="0" y="2482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invGray">
          <a:xfrm flipH="1">
            <a:off x="82805" y="6501794"/>
            <a:ext cx="427913" cy="176519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11" name="Freeform 8"/>
          <p:cNvSpPr/>
          <p:nvPr userDrawn="1"/>
        </p:nvSpPr>
        <p:spPr bwMode="invGray">
          <a:xfrm flipH="1">
            <a:off x="-1" y="6501793"/>
            <a:ext cx="82807" cy="260950"/>
          </a:xfrm>
          <a:custGeom>
            <a:avLst/>
            <a:gdLst>
              <a:gd name="T0" fmla="*/ 0 w 219"/>
              <a:gd name="T1" fmla="*/ 0 h 744"/>
              <a:gd name="T2" fmla="*/ 219 w 219"/>
              <a:gd name="T3" fmla="*/ 314 h 744"/>
              <a:gd name="T4" fmla="*/ 219 w 219"/>
              <a:gd name="T5" fmla="*/ 744 h 744"/>
              <a:gd name="T6" fmla="*/ 0 w 219"/>
              <a:gd name="T7" fmla="*/ 430 h 744"/>
              <a:gd name="T8" fmla="*/ 0 w 219"/>
              <a:gd name="T9" fmla="*/ 0 h 744"/>
              <a:gd name="connsiteX0" fmla="*/ 0 w 10000"/>
              <a:gd name="connsiteY0" fmla="*/ 0 h 10000"/>
              <a:gd name="connsiteX1" fmla="*/ 6910 w 10000"/>
              <a:gd name="connsiteY1" fmla="*/ 2903 h 10000"/>
              <a:gd name="connsiteX2" fmla="*/ 10000 w 10000"/>
              <a:gd name="connsiteY2" fmla="*/ 10000 h 10000"/>
              <a:gd name="connsiteX3" fmla="*/ 0 w 10000"/>
              <a:gd name="connsiteY3" fmla="*/ 5780 h 10000"/>
              <a:gd name="connsiteX4" fmla="*/ 0 w 10000"/>
              <a:gd name="connsiteY4" fmla="*/ 0 h 10000"/>
              <a:gd name="connsiteX0-1" fmla="*/ 0 w 6910"/>
              <a:gd name="connsiteY0-2" fmla="*/ 0 h 8544"/>
              <a:gd name="connsiteX1-3" fmla="*/ 6910 w 6910"/>
              <a:gd name="connsiteY1-4" fmla="*/ 2903 h 8544"/>
              <a:gd name="connsiteX2-5" fmla="*/ 6910 w 6910"/>
              <a:gd name="connsiteY2-6" fmla="*/ 8544 h 8544"/>
              <a:gd name="connsiteX3-7" fmla="*/ 0 w 6910"/>
              <a:gd name="connsiteY3-8" fmla="*/ 5780 h 8544"/>
              <a:gd name="connsiteX4-9" fmla="*/ 0 w 6910"/>
              <a:gd name="connsiteY4-10" fmla="*/ 0 h 854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910" h="8544">
                <a:moveTo>
                  <a:pt x="0" y="0"/>
                </a:moveTo>
                <a:lnTo>
                  <a:pt x="6910" y="2903"/>
                </a:lnTo>
                <a:lnTo>
                  <a:pt x="6910" y="8544"/>
                </a:lnTo>
                <a:lnTo>
                  <a:pt x="0" y="5780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12" name="Rectangle 11"/>
          <p:cNvSpPr/>
          <p:nvPr userDrawn="1"/>
        </p:nvSpPr>
        <p:spPr bwMode="invGray">
          <a:xfrm>
            <a:off x="99340" y="6445124"/>
            <a:ext cx="403273" cy="276977"/>
          </a:xfrm>
          <a:prstGeom prst="rect">
            <a:avLst/>
          </a:prstGeom>
        </p:spPr>
        <p:txBody>
          <a:bodyPr wrap="none" lIns="121899" tIns="60949" rIns="121899" bIns="60949">
            <a:spAutoFit/>
          </a:bodyPr>
          <a:lstStyle/>
          <a:p>
            <a:pPr algn="ctr"/>
            <a:fld id="{259F4B34-A25D-4DEF-97BC-C4D92417BF9B}" type="slidenum">
              <a:rPr lang="en-US" sz="1000" smtClean="0">
                <a:solidFill>
                  <a:prstClr val="white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‹#›</a:t>
            </a:fld>
            <a:endParaRPr lang="en-US" sz="1000" dirty="0">
              <a:solidFill>
                <a:prstClr val="white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cap="all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 -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content-back-withText.jp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893"/>
            <a:ext cx="12188823" cy="6856213"/>
          </a:xfrm>
          <a:prstGeom prst="rect">
            <a:avLst/>
          </a:prstGeom>
        </p:spPr>
      </p:pic>
      <p:sp>
        <p:nvSpPr>
          <p:cNvPr id="22" name="Content Placeholder 2"/>
          <p:cNvSpPr>
            <a:spLocks noGrp="1"/>
          </p:cNvSpPr>
          <p:nvPr userDrawn="1">
            <p:ph sz="half" idx="1"/>
          </p:nvPr>
        </p:nvSpPr>
        <p:spPr bwMode="gray">
          <a:xfrm>
            <a:off x="283464" y="1335024"/>
            <a:ext cx="5605289" cy="5048191"/>
          </a:xfrm>
          <a:prstGeom prst="rect">
            <a:avLst/>
          </a:prstGeom>
        </p:spPr>
        <p:txBody>
          <a:bodyPr lIns="121899" tIns="60949" rIns="121899" bIns="60949"/>
          <a:lstStyle>
            <a:lvl1pPr marL="226695" indent="-22669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defRPr sz="240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600" indent="-228600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2000">
                <a:solidFill>
                  <a:srgbClr val="93959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35660" indent="-15049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800">
                <a:solidFill>
                  <a:srgbClr val="93959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46810" indent="-15684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>
                <a:solidFill>
                  <a:srgbClr val="93959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45260" indent="-15049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>
                <a:solidFill>
                  <a:srgbClr val="93959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" name="Content Placeholder 2"/>
          <p:cNvSpPr>
            <a:spLocks noGrp="1"/>
          </p:cNvSpPr>
          <p:nvPr userDrawn="1">
            <p:ph sz="half" idx="12"/>
          </p:nvPr>
        </p:nvSpPr>
        <p:spPr bwMode="gray">
          <a:xfrm>
            <a:off x="6247870" y="1335024"/>
            <a:ext cx="5735513" cy="5048191"/>
          </a:xfrm>
          <a:prstGeom prst="rect">
            <a:avLst/>
          </a:prstGeom>
        </p:spPr>
        <p:txBody>
          <a:bodyPr lIns="121899" tIns="60949" rIns="121899" bIns="60949"/>
          <a:lstStyle>
            <a:lvl1pPr marL="226695" indent="-22669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defRPr sz="240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600" indent="-228600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2000">
                <a:solidFill>
                  <a:srgbClr val="93959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35660" indent="-15049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800">
                <a:solidFill>
                  <a:srgbClr val="93959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46810" indent="-15684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>
                <a:solidFill>
                  <a:srgbClr val="93959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45260" indent="-150495">
              <a:lnSpc>
                <a:spcPct val="95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>
                <a:solidFill>
                  <a:srgbClr val="93959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2" name="Rectangle 7"/>
          <p:cNvSpPr>
            <a:spLocks noChangeArrowheads="1"/>
          </p:cNvSpPr>
          <p:nvPr userDrawn="1"/>
        </p:nvSpPr>
        <p:spPr bwMode="invGray">
          <a:xfrm flipH="1">
            <a:off x="82805" y="6501794"/>
            <a:ext cx="427913" cy="176519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14" name="Freeform 8"/>
          <p:cNvSpPr/>
          <p:nvPr userDrawn="1"/>
        </p:nvSpPr>
        <p:spPr bwMode="invGray">
          <a:xfrm flipH="1">
            <a:off x="-1" y="6501793"/>
            <a:ext cx="82807" cy="260950"/>
          </a:xfrm>
          <a:custGeom>
            <a:avLst/>
            <a:gdLst>
              <a:gd name="T0" fmla="*/ 0 w 219"/>
              <a:gd name="T1" fmla="*/ 0 h 744"/>
              <a:gd name="T2" fmla="*/ 219 w 219"/>
              <a:gd name="T3" fmla="*/ 314 h 744"/>
              <a:gd name="T4" fmla="*/ 219 w 219"/>
              <a:gd name="T5" fmla="*/ 744 h 744"/>
              <a:gd name="T6" fmla="*/ 0 w 219"/>
              <a:gd name="T7" fmla="*/ 430 h 744"/>
              <a:gd name="T8" fmla="*/ 0 w 219"/>
              <a:gd name="T9" fmla="*/ 0 h 744"/>
              <a:gd name="connsiteX0" fmla="*/ 0 w 10000"/>
              <a:gd name="connsiteY0" fmla="*/ 0 h 10000"/>
              <a:gd name="connsiteX1" fmla="*/ 6910 w 10000"/>
              <a:gd name="connsiteY1" fmla="*/ 2903 h 10000"/>
              <a:gd name="connsiteX2" fmla="*/ 10000 w 10000"/>
              <a:gd name="connsiteY2" fmla="*/ 10000 h 10000"/>
              <a:gd name="connsiteX3" fmla="*/ 0 w 10000"/>
              <a:gd name="connsiteY3" fmla="*/ 5780 h 10000"/>
              <a:gd name="connsiteX4" fmla="*/ 0 w 10000"/>
              <a:gd name="connsiteY4" fmla="*/ 0 h 10000"/>
              <a:gd name="connsiteX0-1" fmla="*/ 0 w 6910"/>
              <a:gd name="connsiteY0-2" fmla="*/ 0 h 8544"/>
              <a:gd name="connsiteX1-3" fmla="*/ 6910 w 6910"/>
              <a:gd name="connsiteY1-4" fmla="*/ 2903 h 8544"/>
              <a:gd name="connsiteX2-5" fmla="*/ 6910 w 6910"/>
              <a:gd name="connsiteY2-6" fmla="*/ 8544 h 8544"/>
              <a:gd name="connsiteX3-7" fmla="*/ 0 w 6910"/>
              <a:gd name="connsiteY3-8" fmla="*/ 5780 h 8544"/>
              <a:gd name="connsiteX4-9" fmla="*/ 0 w 6910"/>
              <a:gd name="connsiteY4-10" fmla="*/ 0 h 854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910" h="8544">
                <a:moveTo>
                  <a:pt x="0" y="0"/>
                </a:moveTo>
                <a:lnTo>
                  <a:pt x="6910" y="2903"/>
                </a:lnTo>
                <a:lnTo>
                  <a:pt x="6910" y="8544"/>
                </a:lnTo>
                <a:lnTo>
                  <a:pt x="0" y="5780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16" name="Rectangle 15"/>
          <p:cNvSpPr/>
          <p:nvPr userDrawn="1"/>
        </p:nvSpPr>
        <p:spPr bwMode="invGray">
          <a:xfrm>
            <a:off x="99340" y="6445124"/>
            <a:ext cx="403273" cy="276977"/>
          </a:xfrm>
          <a:prstGeom prst="rect">
            <a:avLst/>
          </a:prstGeom>
        </p:spPr>
        <p:txBody>
          <a:bodyPr wrap="none" lIns="121899" tIns="60949" rIns="121899" bIns="60949">
            <a:spAutoFit/>
          </a:bodyPr>
          <a:lstStyle/>
          <a:p>
            <a:pPr algn="ctr"/>
            <a:fld id="{259F4B34-A25D-4DEF-97BC-C4D92417BF9B}" type="slidenum">
              <a:rPr lang="en-US" sz="1000" smtClean="0">
                <a:solidFill>
                  <a:prstClr val="white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‹#›</a:t>
            </a:fld>
            <a:endParaRPr lang="en-US" sz="1000" dirty="0">
              <a:solidFill>
                <a:prstClr val="white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9" name="Rectangle 11"/>
          <p:cNvSpPr>
            <a:spLocks noChangeArrowheads="1"/>
          </p:cNvSpPr>
          <p:nvPr userDrawn="1"/>
        </p:nvSpPr>
        <p:spPr bwMode="gray">
          <a:xfrm flipH="1">
            <a:off x="205452" y="255906"/>
            <a:ext cx="11983373" cy="597132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21" name="Title 28"/>
          <p:cNvSpPr>
            <a:spLocks noGrp="1"/>
          </p:cNvSpPr>
          <p:nvPr>
            <p:ph type="title" hasCustomPrompt="1"/>
          </p:nvPr>
        </p:nvSpPr>
        <p:spPr bwMode="gray">
          <a:xfrm>
            <a:off x="283725" y="255906"/>
            <a:ext cx="11905100" cy="597132"/>
          </a:xfrm>
          <a:prstGeom prst="rect">
            <a:avLst/>
          </a:prstGeom>
        </p:spPr>
        <p:txBody>
          <a:bodyPr wrap="square" lIns="121899" tIns="60949" rIns="121899" bIns="60949" anchor="ctr" anchorCtr="0"/>
          <a:lstStyle>
            <a:lvl1pPr>
              <a:defRPr lang="en-US" sz="3600" b="1" cap="none" spc="0" dirty="0">
                <a:solidFill>
                  <a:schemeClr val="bg1"/>
                </a:solidFill>
                <a:latin typeface="+mj-ea"/>
              </a:defRPr>
            </a:lvl1pPr>
          </a:lstStyle>
          <a:p>
            <a:pPr marL="0" lvl="0" algn="l">
              <a:lnSpc>
                <a:spcPct val="100000"/>
              </a:lnSpc>
              <a:tabLst>
                <a:tab pos="1218565" algn="l"/>
              </a:tabLst>
            </a:pPr>
            <a:r>
              <a:rPr lang="en-US" dirty="0"/>
              <a:t>Click to edit Master title</a:t>
            </a:r>
          </a:p>
        </p:txBody>
      </p:sp>
      <p:sp>
        <p:nvSpPr>
          <p:cNvPr id="24" name="Freeform 12"/>
          <p:cNvSpPr/>
          <p:nvPr userDrawn="1"/>
        </p:nvSpPr>
        <p:spPr bwMode="gray">
          <a:xfrm>
            <a:off x="18" y="253524"/>
            <a:ext cx="205442" cy="792721"/>
          </a:xfrm>
          <a:custGeom>
            <a:avLst/>
            <a:gdLst>
              <a:gd name="T0" fmla="*/ 0 w 215"/>
              <a:gd name="T1" fmla="*/ 308 h 703"/>
              <a:gd name="T2" fmla="*/ 0 w 215"/>
              <a:gd name="T3" fmla="*/ 703 h 703"/>
              <a:gd name="T4" fmla="*/ 215 w 215"/>
              <a:gd name="T5" fmla="*/ 395 h 703"/>
              <a:gd name="T6" fmla="*/ 215 w 215"/>
              <a:gd name="T7" fmla="*/ 0 h 703"/>
              <a:gd name="T8" fmla="*/ 0 w 215"/>
              <a:gd name="T9" fmla="*/ 308 h 703"/>
              <a:gd name="connsiteX0" fmla="*/ 0 w 10000"/>
              <a:gd name="connsiteY0" fmla="*/ 4381 h 7400"/>
              <a:gd name="connsiteX1" fmla="*/ 6119 w 10000"/>
              <a:gd name="connsiteY1" fmla="*/ 7400 h 7400"/>
              <a:gd name="connsiteX2" fmla="*/ 10000 w 10000"/>
              <a:gd name="connsiteY2" fmla="*/ 5619 h 7400"/>
              <a:gd name="connsiteX3" fmla="*/ 10000 w 10000"/>
              <a:gd name="connsiteY3" fmla="*/ 0 h 7400"/>
              <a:gd name="connsiteX4" fmla="*/ 0 w 10000"/>
              <a:gd name="connsiteY4" fmla="*/ 4381 h 7400"/>
              <a:gd name="connsiteX0-1" fmla="*/ 0 w 3881"/>
              <a:gd name="connsiteY0-2" fmla="*/ 2482 h 10000"/>
              <a:gd name="connsiteX1-3" fmla="*/ 0 w 3881"/>
              <a:gd name="connsiteY1-4" fmla="*/ 10000 h 10000"/>
              <a:gd name="connsiteX2-5" fmla="*/ 3881 w 3881"/>
              <a:gd name="connsiteY2-6" fmla="*/ 7593 h 10000"/>
              <a:gd name="connsiteX3-7" fmla="*/ 3881 w 3881"/>
              <a:gd name="connsiteY3-8" fmla="*/ 0 h 10000"/>
              <a:gd name="connsiteX4-9" fmla="*/ 0 w 3881"/>
              <a:gd name="connsiteY4-10" fmla="*/ 2482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881" h="10000">
                <a:moveTo>
                  <a:pt x="0" y="2482"/>
                </a:moveTo>
                <a:lnTo>
                  <a:pt x="0" y="10000"/>
                </a:lnTo>
                <a:lnTo>
                  <a:pt x="3881" y="7593"/>
                </a:lnTo>
                <a:lnTo>
                  <a:pt x="3881" y="0"/>
                </a:lnTo>
                <a:lnTo>
                  <a:pt x="0" y="2482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US" sz="1000" cap="all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Slide -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content-back-withText.jp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893"/>
            <a:ext cx="12188823" cy="6856213"/>
          </a:xfrm>
          <a:prstGeom prst="rect">
            <a:avLst/>
          </a:prstGeom>
        </p:spPr>
      </p:pic>
      <p:sp>
        <p:nvSpPr>
          <p:cNvPr id="7" name="Rectangle 11"/>
          <p:cNvSpPr>
            <a:spLocks noChangeArrowheads="1"/>
          </p:cNvSpPr>
          <p:nvPr userDrawn="1"/>
        </p:nvSpPr>
        <p:spPr bwMode="gray">
          <a:xfrm flipH="1">
            <a:off x="205452" y="255906"/>
            <a:ext cx="11983373" cy="597132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0" hasCustomPrompt="1"/>
          </p:nvPr>
        </p:nvSpPr>
        <p:spPr bwMode="gray">
          <a:xfrm>
            <a:off x="222365" y="1456767"/>
            <a:ext cx="11744096" cy="4881880"/>
          </a:xfrm>
          <a:prstGeom prst="rect">
            <a:avLst/>
          </a:prstGeom>
        </p:spPr>
        <p:txBody>
          <a:bodyPr lIns="121899" tIns="853291" rIns="121899" bIns="60949" anchor="ctr" anchorCtr="0"/>
          <a:lstStyle>
            <a:lvl1pPr marL="0" indent="0" algn="ctr">
              <a:buFontTx/>
              <a:buNone/>
              <a:defRPr sz="2400" baseline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dirty="0"/>
              <a:t>Click icon to create chart</a:t>
            </a:r>
          </a:p>
        </p:txBody>
      </p:sp>
      <p:sp>
        <p:nvSpPr>
          <p:cNvPr id="8" name="Freeform 12"/>
          <p:cNvSpPr/>
          <p:nvPr userDrawn="1"/>
        </p:nvSpPr>
        <p:spPr bwMode="gray">
          <a:xfrm>
            <a:off x="18" y="253524"/>
            <a:ext cx="205442" cy="792721"/>
          </a:xfrm>
          <a:custGeom>
            <a:avLst/>
            <a:gdLst>
              <a:gd name="T0" fmla="*/ 0 w 215"/>
              <a:gd name="T1" fmla="*/ 308 h 703"/>
              <a:gd name="T2" fmla="*/ 0 w 215"/>
              <a:gd name="T3" fmla="*/ 703 h 703"/>
              <a:gd name="T4" fmla="*/ 215 w 215"/>
              <a:gd name="T5" fmla="*/ 395 h 703"/>
              <a:gd name="T6" fmla="*/ 215 w 215"/>
              <a:gd name="T7" fmla="*/ 0 h 703"/>
              <a:gd name="T8" fmla="*/ 0 w 215"/>
              <a:gd name="T9" fmla="*/ 308 h 703"/>
              <a:gd name="connsiteX0" fmla="*/ 0 w 10000"/>
              <a:gd name="connsiteY0" fmla="*/ 4381 h 7400"/>
              <a:gd name="connsiteX1" fmla="*/ 6119 w 10000"/>
              <a:gd name="connsiteY1" fmla="*/ 7400 h 7400"/>
              <a:gd name="connsiteX2" fmla="*/ 10000 w 10000"/>
              <a:gd name="connsiteY2" fmla="*/ 5619 h 7400"/>
              <a:gd name="connsiteX3" fmla="*/ 10000 w 10000"/>
              <a:gd name="connsiteY3" fmla="*/ 0 h 7400"/>
              <a:gd name="connsiteX4" fmla="*/ 0 w 10000"/>
              <a:gd name="connsiteY4" fmla="*/ 4381 h 7400"/>
              <a:gd name="connsiteX0-1" fmla="*/ 0 w 3881"/>
              <a:gd name="connsiteY0-2" fmla="*/ 2482 h 10000"/>
              <a:gd name="connsiteX1-3" fmla="*/ 0 w 3881"/>
              <a:gd name="connsiteY1-4" fmla="*/ 10000 h 10000"/>
              <a:gd name="connsiteX2-5" fmla="*/ 3881 w 3881"/>
              <a:gd name="connsiteY2-6" fmla="*/ 7593 h 10000"/>
              <a:gd name="connsiteX3-7" fmla="*/ 3881 w 3881"/>
              <a:gd name="connsiteY3-8" fmla="*/ 0 h 10000"/>
              <a:gd name="connsiteX4-9" fmla="*/ 0 w 3881"/>
              <a:gd name="connsiteY4-10" fmla="*/ 2482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881" h="10000">
                <a:moveTo>
                  <a:pt x="0" y="2482"/>
                </a:moveTo>
                <a:lnTo>
                  <a:pt x="0" y="10000"/>
                </a:lnTo>
                <a:lnTo>
                  <a:pt x="3881" y="7593"/>
                </a:lnTo>
                <a:lnTo>
                  <a:pt x="3881" y="0"/>
                </a:lnTo>
                <a:lnTo>
                  <a:pt x="0" y="2482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9" name="Title 28"/>
          <p:cNvSpPr>
            <a:spLocks noGrp="1"/>
          </p:cNvSpPr>
          <p:nvPr>
            <p:ph type="title" hasCustomPrompt="1"/>
          </p:nvPr>
        </p:nvSpPr>
        <p:spPr bwMode="gray">
          <a:xfrm>
            <a:off x="283725" y="255906"/>
            <a:ext cx="11905100" cy="597132"/>
          </a:xfrm>
          <a:prstGeom prst="rect">
            <a:avLst/>
          </a:prstGeom>
        </p:spPr>
        <p:txBody>
          <a:bodyPr wrap="square" lIns="121899" tIns="60949" rIns="121899" bIns="60949" anchor="ctr" anchorCtr="0"/>
          <a:lstStyle>
            <a:lvl1pPr>
              <a:defRPr lang="en-US" sz="3600" b="1" cap="none" spc="0" dirty="0">
                <a:solidFill>
                  <a:schemeClr val="bg1"/>
                </a:solidFill>
                <a:latin typeface="+mj-ea"/>
              </a:defRPr>
            </a:lvl1pPr>
          </a:lstStyle>
          <a:p>
            <a:pPr marL="0" lvl="0" algn="l">
              <a:lnSpc>
                <a:spcPct val="100000"/>
              </a:lnSpc>
              <a:tabLst>
                <a:tab pos="1218565" algn="l"/>
              </a:tabLst>
            </a:pPr>
            <a:r>
              <a:rPr lang="en-US" dirty="0"/>
              <a:t>Click To Edit Master Title</a:t>
            </a: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invGray">
          <a:xfrm flipH="1">
            <a:off x="82805" y="6501794"/>
            <a:ext cx="427913" cy="176519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10" name="Freeform 8"/>
          <p:cNvSpPr/>
          <p:nvPr userDrawn="1"/>
        </p:nvSpPr>
        <p:spPr bwMode="invGray">
          <a:xfrm flipH="1">
            <a:off x="-1" y="6501793"/>
            <a:ext cx="82807" cy="260950"/>
          </a:xfrm>
          <a:custGeom>
            <a:avLst/>
            <a:gdLst>
              <a:gd name="T0" fmla="*/ 0 w 219"/>
              <a:gd name="T1" fmla="*/ 0 h 744"/>
              <a:gd name="T2" fmla="*/ 219 w 219"/>
              <a:gd name="T3" fmla="*/ 314 h 744"/>
              <a:gd name="T4" fmla="*/ 219 w 219"/>
              <a:gd name="T5" fmla="*/ 744 h 744"/>
              <a:gd name="T6" fmla="*/ 0 w 219"/>
              <a:gd name="T7" fmla="*/ 430 h 744"/>
              <a:gd name="T8" fmla="*/ 0 w 219"/>
              <a:gd name="T9" fmla="*/ 0 h 744"/>
              <a:gd name="connsiteX0" fmla="*/ 0 w 10000"/>
              <a:gd name="connsiteY0" fmla="*/ 0 h 10000"/>
              <a:gd name="connsiteX1" fmla="*/ 6910 w 10000"/>
              <a:gd name="connsiteY1" fmla="*/ 2903 h 10000"/>
              <a:gd name="connsiteX2" fmla="*/ 10000 w 10000"/>
              <a:gd name="connsiteY2" fmla="*/ 10000 h 10000"/>
              <a:gd name="connsiteX3" fmla="*/ 0 w 10000"/>
              <a:gd name="connsiteY3" fmla="*/ 5780 h 10000"/>
              <a:gd name="connsiteX4" fmla="*/ 0 w 10000"/>
              <a:gd name="connsiteY4" fmla="*/ 0 h 10000"/>
              <a:gd name="connsiteX0-1" fmla="*/ 0 w 6910"/>
              <a:gd name="connsiteY0-2" fmla="*/ 0 h 8544"/>
              <a:gd name="connsiteX1-3" fmla="*/ 6910 w 6910"/>
              <a:gd name="connsiteY1-4" fmla="*/ 2903 h 8544"/>
              <a:gd name="connsiteX2-5" fmla="*/ 6910 w 6910"/>
              <a:gd name="connsiteY2-6" fmla="*/ 8544 h 8544"/>
              <a:gd name="connsiteX3-7" fmla="*/ 0 w 6910"/>
              <a:gd name="connsiteY3-8" fmla="*/ 5780 h 8544"/>
              <a:gd name="connsiteX4-9" fmla="*/ 0 w 6910"/>
              <a:gd name="connsiteY4-10" fmla="*/ 0 h 854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910" h="8544">
                <a:moveTo>
                  <a:pt x="0" y="0"/>
                </a:moveTo>
                <a:lnTo>
                  <a:pt x="6910" y="2903"/>
                </a:lnTo>
                <a:lnTo>
                  <a:pt x="6910" y="8544"/>
                </a:lnTo>
                <a:lnTo>
                  <a:pt x="0" y="5780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11" name="Rectangle 10"/>
          <p:cNvSpPr/>
          <p:nvPr userDrawn="1"/>
        </p:nvSpPr>
        <p:spPr bwMode="invGray">
          <a:xfrm>
            <a:off x="99340" y="6445124"/>
            <a:ext cx="403273" cy="276977"/>
          </a:xfrm>
          <a:prstGeom prst="rect">
            <a:avLst/>
          </a:prstGeom>
        </p:spPr>
        <p:txBody>
          <a:bodyPr wrap="none" lIns="121899" tIns="60949" rIns="121899" bIns="60949">
            <a:spAutoFit/>
          </a:bodyPr>
          <a:lstStyle/>
          <a:p>
            <a:pPr algn="ctr"/>
            <a:fld id="{259F4B34-A25D-4DEF-97BC-C4D92417BF9B}" type="slidenum">
              <a:rPr lang="en-US" sz="1000" smtClean="0">
                <a:solidFill>
                  <a:prstClr val="white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‹#›</a:t>
            </a:fld>
            <a:endParaRPr lang="en-US" sz="1000" dirty="0">
              <a:solidFill>
                <a:prstClr val="white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cap="all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- No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88826" cy="6858246"/>
          </a:xfrm>
          <a:prstGeom prst="rect">
            <a:avLst/>
          </a:prstGeom>
        </p:spPr>
      </p:pic>
      <p:sp>
        <p:nvSpPr>
          <p:cNvPr id="11" name="Rectangle 7"/>
          <p:cNvSpPr>
            <a:spLocks noChangeArrowheads="1"/>
          </p:cNvSpPr>
          <p:nvPr userDrawn="1"/>
        </p:nvSpPr>
        <p:spPr bwMode="invGray">
          <a:xfrm flipH="1">
            <a:off x="82805" y="6501794"/>
            <a:ext cx="427913" cy="176519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12" name="Freeform 8"/>
          <p:cNvSpPr/>
          <p:nvPr userDrawn="1"/>
        </p:nvSpPr>
        <p:spPr bwMode="invGray">
          <a:xfrm flipH="1">
            <a:off x="-1" y="6501793"/>
            <a:ext cx="82807" cy="260950"/>
          </a:xfrm>
          <a:custGeom>
            <a:avLst/>
            <a:gdLst>
              <a:gd name="T0" fmla="*/ 0 w 219"/>
              <a:gd name="T1" fmla="*/ 0 h 744"/>
              <a:gd name="T2" fmla="*/ 219 w 219"/>
              <a:gd name="T3" fmla="*/ 314 h 744"/>
              <a:gd name="T4" fmla="*/ 219 w 219"/>
              <a:gd name="T5" fmla="*/ 744 h 744"/>
              <a:gd name="T6" fmla="*/ 0 w 219"/>
              <a:gd name="T7" fmla="*/ 430 h 744"/>
              <a:gd name="T8" fmla="*/ 0 w 219"/>
              <a:gd name="T9" fmla="*/ 0 h 744"/>
              <a:gd name="connsiteX0" fmla="*/ 0 w 10000"/>
              <a:gd name="connsiteY0" fmla="*/ 0 h 10000"/>
              <a:gd name="connsiteX1" fmla="*/ 6910 w 10000"/>
              <a:gd name="connsiteY1" fmla="*/ 2903 h 10000"/>
              <a:gd name="connsiteX2" fmla="*/ 10000 w 10000"/>
              <a:gd name="connsiteY2" fmla="*/ 10000 h 10000"/>
              <a:gd name="connsiteX3" fmla="*/ 0 w 10000"/>
              <a:gd name="connsiteY3" fmla="*/ 5780 h 10000"/>
              <a:gd name="connsiteX4" fmla="*/ 0 w 10000"/>
              <a:gd name="connsiteY4" fmla="*/ 0 h 10000"/>
              <a:gd name="connsiteX0-1" fmla="*/ 0 w 6910"/>
              <a:gd name="connsiteY0-2" fmla="*/ 0 h 8544"/>
              <a:gd name="connsiteX1-3" fmla="*/ 6910 w 6910"/>
              <a:gd name="connsiteY1-4" fmla="*/ 2903 h 8544"/>
              <a:gd name="connsiteX2-5" fmla="*/ 6910 w 6910"/>
              <a:gd name="connsiteY2-6" fmla="*/ 8544 h 8544"/>
              <a:gd name="connsiteX3-7" fmla="*/ 0 w 6910"/>
              <a:gd name="connsiteY3-8" fmla="*/ 5780 h 8544"/>
              <a:gd name="connsiteX4-9" fmla="*/ 0 w 6910"/>
              <a:gd name="connsiteY4-10" fmla="*/ 0 h 854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910" h="8544">
                <a:moveTo>
                  <a:pt x="0" y="0"/>
                </a:moveTo>
                <a:lnTo>
                  <a:pt x="6910" y="2903"/>
                </a:lnTo>
                <a:lnTo>
                  <a:pt x="6910" y="8544"/>
                </a:lnTo>
                <a:lnTo>
                  <a:pt x="0" y="5780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13" name="Rectangle 12"/>
          <p:cNvSpPr/>
          <p:nvPr userDrawn="1"/>
        </p:nvSpPr>
        <p:spPr bwMode="invGray">
          <a:xfrm>
            <a:off x="99340" y="6445124"/>
            <a:ext cx="403273" cy="276977"/>
          </a:xfrm>
          <a:prstGeom prst="rect">
            <a:avLst/>
          </a:prstGeom>
        </p:spPr>
        <p:txBody>
          <a:bodyPr wrap="none" lIns="121899" tIns="60949" rIns="121899" bIns="60949">
            <a:spAutoFit/>
          </a:bodyPr>
          <a:lstStyle/>
          <a:p>
            <a:pPr algn="ctr"/>
            <a:fld id="{259F4B34-A25D-4DEF-97BC-C4D92417BF9B}" type="slidenum">
              <a:rPr lang="en-US" sz="1000" smtClean="0">
                <a:solidFill>
                  <a:prstClr val="white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‹#›</a:t>
            </a:fld>
            <a:endParaRPr lang="en-US" sz="1000" dirty="0">
              <a:solidFill>
                <a:prstClr val="white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-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ntent-back-withText.jp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893"/>
            <a:ext cx="12188823" cy="6856213"/>
          </a:xfrm>
          <a:prstGeom prst="rect">
            <a:avLst/>
          </a:prstGeom>
        </p:spPr>
      </p:pic>
      <p:sp>
        <p:nvSpPr>
          <p:cNvPr id="11" name="Rectangle 7"/>
          <p:cNvSpPr>
            <a:spLocks noChangeArrowheads="1"/>
          </p:cNvSpPr>
          <p:nvPr userDrawn="1"/>
        </p:nvSpPr>
        <p:spPr bwMode="invGray">
          <a:xfrm flipH="1">
            <a:off x="82805" y="6501794"/>
            <a:ext cx="427913" cy="176519"/>
          </a:xfrm>
          <a:prstGeom prst="rect">
            <a:avLst/>
          </a:prstGeom>
          <a:gradFill flip="none" rotWithShape="0">
            <a:gsLst>
              <a:gs pos="100000">
                <a:srgbClr val="FF1313"/>
              </a:gs>
              <a:gs pos="0">
                <a:srgbClr val="EC222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12" name="Freeform 8"/>
          <p:cNvSpPr/>
          <p:nvPr userDrawn="1"/>
        </p:nvSpPr>
        <p:spPr bwMode="invGray">
          <a:xfrm flipH="1">
            <a:off x="-1" y="6501793"/>
            <a:ext cx="82807" cy="260950"/>
          </a:xfrm>
          <a:custGeom>
            <a:avLst/>
            <a:gdLst>
              <a:gd name="T0" fmla="*/ 0 w 219"/>
              <a:gd name="T1" fmla="*/ 0 h 744"/>
              <a:gd name="T2" fmla="*/ 219 w 219"/>
              <a:gd name="T3" fmla="*/ 314 h 744"/>
              <a:gd name="T4" fmla="*/ 219 w 219"/>
              <a:gd name="T5" fmla="*/ 744 h 744"/>
              <a:gd name="T6" fmla="*/ 0 w 219"/>
              <a:gd name="T7" fmla="*/ 430 h 744"/>
              <a:gd name="T8" fmla="*/ 0 w 219"/>
              <a:gd name="T9" fmla="*/ 0 h 744"/>
              <a:gd name="connsiteX0" fmla="*/ 0 w 10000"/>
              <a:gd name="connsiteY0" fmla="*/ 0 h 10000"/>
              <a:gd name="connsiteX1" fmla="*/ 6910 w 10000"/>
              <a:gd name="connsiteY1" fmla="*/ 2903 h 10000"/>
              <a:gd name="connsiteX2" fmla="*/ 10000 w 10000"/>
              <a:gd name="connsiteY2" fmla="*/ 10000 h 10000"/>
              <a:gd name="connsiteX3" fmla="*/ 0 w 10000"/>
              <a:gd name="connsiteY3" fmla="*/ 5780 h 10000"/>
              <a:gd name="connsiteX4" fmla="*/ 0 w 10000"/>
              <a:gd name="connsiteY4" fmla="*/ 0 h 10000"/>
              <a:gd name="connsiteX0-1" fmla="*/ 0 w 6910"/>
              <a:gd name="connsiteY0-2" fmla="*/ 0 h 8544"/>
              <a:gd name="connsiteX1-3" fmla="*/ 6910 w 6910"/>
              <a:gd name="connsiteY1-4" fmla="*/ 2903 h 8544"/>
              <a:gd name="connsiteX2-5" fmla="*/ 6910 w 6910"/>
              <a:gd name="connsiteY2-6" fmla="*/ 8544 h 8544"/>
              <a:gd name="connsiteX3-7" fmla="*/ 0 w 6910"/>
              <a:gd name="connsiteY3-8" fmla="*/ 5780 h 8544"/>
              <a:gd name="connsiteX4-9" fmla="*/ 0 w 6910"/>
              <a:gd name="connsiteY4-10" fmla="*/ 0 h 854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910" h="8544">
                <a:moveTo>
                  <a:pt x="0" y="0"/>
                </a:moveTo>
                <a:lnTo>
                  <a:pt x="6910" y="2903"/>
                </a:lnTo>
                <a:lnTo>
                  <a:pt x="6910" y="8544"/>
                </a:lnTo>
                <a:lnTo>
                  <a:pt x="0" y="5780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47000">
                <a:srgbClr val="AF0707"/>
              </a:gs>
              <a:gs pos="100000">
                <a:srgbClr val="7F1B1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99" tIns="60949" rIns="121899" bIns="60949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Foundry Gridnik Medium" pitchFamily="50" charset="0"/>
            </a:endParaRPr>
          </a:p>
        </p:txBody>
      </p:sp>
      <p:sp>
        <p:nvSpPr>
          <p:cNvPr id="13" name="Rectangle 12"/>
          <p:cNvSpPr/>
          <p:nvPr userDrawn="1"/>
        </p:nvSpPr>
        <p:spPr bwMode="invGray">
          <a:xfrm>
            <a:off x="99340" y="6445124"/>
            <a:ext cx="403273" cy="276977"/>
          </a:xfrm>
          <a:prstGeom prst="rect">
            <a:avLst/>
          </a:prstGeom>
        </p:spPr>
        <p:txBody>
          <a:bodyPr wrap="none" lIns="121899" tIns="60949" rIns="121899" bIns="60949">
            <a:spAutoFit/>
          </a:bodyPr>
          <a:lstStyle/>
          <a:p>
            <a:pPr algn="ctr"/>
            <a:fld id="{259F4B34-A25D-4DEF-97BC-C4D92417BF9B}" type="slidenum">
              <a:rPr lang="en-US" sz="1000" smtClean="0">
                <a:solidFill>
                  <a:prstClr val="white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‹#›</a:t>
            </a:fld>
            <a:endParaRPr lang="en-US" sz="1000" dirty="0">
              <a:solidFill>
                <a:prstClr val="white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sz="1000" cap="all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893"/>
            <a:ext cx="12188825" cy="6858000"/>
          </a:xfrm>
          <a:prstGeom prst="rect">
            <a:avLst/>
          </a:prstGeom>
          <a:solidFill>
            <a:srgbClr val="000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9" name="Picture 8" descr="segue-back.pn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1" y="893"/>
            <a:ext cx="12188824" cy="6856214"/>
          </a:xfrm>
          <a:prstGeom prst="rect">
            <a:avLst/>
          </a:prstGeom>
        </p:spPr>
      </p:pic>
      <p:pic>
        <p:nvPicPr>
          <p:cNvPr id="4" name="Picture 2" descr="C:\Users\Kathy\Documents\Corporate PPT Template\FINAL\ppt-images\NoTexture_Closing.png"/>
          <p:cNvPicPr>
            <a:picLocks noChangeAspect="1" noChangeArrowheads="1"/>
          </p:cNvPicPr>
          <p:nvPr userDrawn="1"/>
        </p:nvPicPr>
        <p:blipFill>
          <a:blip r:embed="rId3" cstate="email"/>
          <a:stretch>
            <a:fillRect/>
          </a:stretch>
        </p:blipFill>
        <p:spPr bwMode="auto">
          <a:xfrm rot="-1260000">
            <a:off x="1019492" y="3186973"/>
            <a:ext cx="10149840" cy="76232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- No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cap="none"/>
            </a:lvl1pPr>
          </a:lstStyle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21" name="Title 28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74320"/>
            <a:ext cx="11073384" cy="521208"/>
          </a:xfrm>
          <a:prstGeom prst="rect">
            <a:avLst/>
          </a:prstGeom>
        </p:spPr>
        <p:txBody>
          <a:bodyPr wrap="square" lIns="0" tIns="0" rIns="0" bIns="0" anchor="ctr" anchorCtr="0"/>
          <a:lstStyle>
            <a:lvl1pPr marL="0" algn="l" defTabSz="1219200" rtl="0" eaLnBrk="1" latinLnBrk="0" hangingPunct="1">
              <a:lnSpc>
                <a:spcPct val="100000"/>
              </a:lnSpc>
              <a:spcBef>
                <a:spcPct val="0"/>
              </a:spcBef>
              <a:buNone/>
              <a:tabLst>
                <a:tab pos="1218565" algn="l"/>
              </a:tabLst>
              <a:defRPr lang="en-US" sz="360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9" name="Freeform 5"/>
          <p:cNvSpPr>
            <a:spLocks noChangeAspect="1" noEditPoints="1"/>
          </p:cNvSpPr>
          <p:nvPr userDrawn="1"/>
        </p:nvSpPr>
        <p:spPr bwMode="black">
          <a:xfrm>
            <a:off x="205354" y="423406"/>
            <a:ext cx="200587" cy="200587"/>
          </a:xfrm>
          <a:custGeom>
            <a:avLst/>
            <a:gdLst>
              <a:gd name="T0" fmla="*/ 684 w 1368"/>
              <a:gd name="T1" fmla="*/ 0 h 1368"/>
              <a:gd name="T2" fmla="*/ 0 w 1368"/>
              <a:gd name="T3" fmla="*/ 684 h 1368"/>
              <a:gd name="T4" fmla="*/ 684 w 1368"/>
              <a:gd name="T5" fmla="*/ 1368 h 1368"/>
              <a:gd name="T6" fmla="*/ 1368 w 1368"/>
              <a:gd name="T7" fmla="*/ 684 h 1368"/>
              <a:gd name="T8" fmla="*/ 684 w 1368"/>
              <a:gd name="T9" fmla="*/ 0 h 1368"/>
              <a:gd name="T10" fmla="*/ 1068 w 1368"/>
              <a:gd name="T11" fmla="*/ 698 h 1368"/>
              <a:gd name="T12" fmla="*/ 973 w 1368"/>
              <a:gd name="T13" fmla="*/ 793 h 1368"/>
              <a:gd name="T14" fmla="*/ 793 w 1368"/>
              <a:gd name="T15" fmla="*/ 793 h 1368"/>
              <a:gd name="T16" fmla="*/ 793 w 1368"/>
              <a:gd name="T17" fmla="*/ 973 h 1368"/>
              <a:gd name="T18" fmla="*/ 698 w 1368"/>
              <a:gd name="T19" fmla="*/ 1068 h 1368"/>
              <a:gd name="T20" fmla="*/ 670 w 1368"/>
              <a:gd name="T21" fmla="*/ 1068 h 1368"/>
              <a:gd name="T22" fmla="*/ 576 w 1368"/>
              <a:gd name="T23" fmla="*/ 973 h 1368"/>
              <a:gd name="T24" fmla="*/ 576 w 1368"/>
              <a:gd name="T25" fmla="*/ 793 h 1368"/>
              <a:gd name="T26" fmla="*/ 396 w 1368"/>
              <a:gd name="T27" fmla="*/ 793 h 1368"/>
              <a:gd name="T28" fmla="*/ 301 w 1368"/>
              <a:gd name="T29" fmla="*/ 698 h 1368"/>
              <a:gd name="T30" fmla="*/ 301 w 1368"/>
              <a:gd name="T31" fmla="*/ 671 h 1368"/>
              <a:gd name="T32" fmla="*/ 396 w 1368"/>
              <a:gd name="T33" fmla="*/ 576 h 1368"/>
              <a:gd name="T34" fmla="*/ 576 w 1368"/>
              <a:gd name="T35" fmla="*/ 576 h 1368"/>
              <a:gd name="T36" fmla="*/ 576 w 1368"/>
              <a:gd name="T37" fmla="*/ 396 h 1368"/>
              <a:gd name="T38" fmla="*/ 670 w 1368"/>
              <a:gd name="T39" fmla="*/ 301 h 1368"/>
              <a:gd name="T40" fmla="*/ 698 w 1368"/>
              <a:gd name="T41" fmla="*/ 301 h 1368"/>
              <a:gd name="T42" fmla="*/ 793 w 1368"/>
              <a:gd name="T43" fmla="*/ 396 h 1368"/>
              <a:gd name="T44" fmla="*/ 793 w 1368"/>
              <a:gd name="T45" fmla="*/ 576 h 1368"/>
              <a:gd name="T46" fmla="*/ 973 w 1368"/>
              <a:gd name="T47" fmla="*/ 576 h 1368"/>
              <a:gd name="T48" fmla="*/ 1068 w 1368"/>
              <a:gd name="T49" fmla="*/ 671 h 1368"/>
              <a:gd name="T50" fmla="*/ 1068 w 1368"/>
              <a:gd name="T51" fmla="*/ 698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68" h="1368">
                <a:moveTo>
                  <a:pt x="684" y="0"/>
                </a:moveTo>
                <a:cubicBezTo>
                  <a:pt x="307" y="0"/>
                  <a:pt x="0" y="307"/>
                  <a:pt x="0" y="684"/>
                </a:cubicBezTo>
                <a:cubicBezTo>
                  <a:pt x="0" y="1062"/>
                  <a:pt x="307" y="1368"/>
                  <a:pt x="684" y="1368"/>
                </a:cubicBezTo>
                <a:cubicBezTo>
                  <a:pt x="1062" y="1368"/>
                  <a:pt x="1368" y="1062"/>
                  <a:pt x="1368" y="684"/>
                </a:cubicBezTo>
                <a:cubicBezTo>
                  <a:pt x="1368" y="307"/>
                  <a:pt x="1062" y="0"/>
                  <a:pt x="684" y="0"/>
                </a:cubicBezTo>
                <a:close/>
                <a:moveTo>
                  <a:pt x="1068" y="698"/>
                </a:moveTo>
                <a:cubicBezTo>
                  <a:pt x="1068" y="751"/>
                  <a:pt x="1025" y="793"/>
                  <a:pt x="973" y="793"/>
                </a:cubicBezTo>
                <a:cubicBezTo>
                  <a:pt x="793" y="793"/>
                  <a:pt x="793" y="793"/>
                  <a:pt x="793" y="793"/>
                </a:cubicBezTo>
                <a:cubicBezTo>
                  <a:pt x="793" y="973"/>
                  <a:pt x="793" y="973"/>
                  <a:pt x="793" y="973"/>
                </a:cubicBezTo>
                <a:cubicBezTo>
                  <a:pt x="793" y="1025"/>
                  <a:pt x="750" y="1068"/>
                  <a:pt x="698" y="1068"/>
                </a:cubicBezTo>
                <a:cubicBezTo>
                  <a:pt x="670" y="1068"/>
                  <a:pt x="670" y="1068"/>
                  <a:pt x="670" y="1068"/>
                </a:cubicBezTo>
                <a:cubicBezTo>
                  <a:pt x="618" y="1068"/>
                  <a:pt x="576" y="1025"/>
                  <a:pt x="576" y="973"/>
                </a:cubicBezTo>
                <a:cubicBezTo>
                  <a:pt x="576" y="793"/>
                  <a:pt x="576" y="793"/>
                  <a:pt x="576" y="793"/>
                </a:cubicBezTo>
                <a:cubicBezTo>
                  <a:pt x="396" y="793"/>
                  <a:pt x="396" y="793"/>
                  <a:pt x="396" y="793"/>
                </a:cubicBezTo>
                <a:cubicBezTo>
                  <a:pt x="344" y="793"/>
                  <a:pt x="301" y="751"/>
                  <a:pt x="301" y="698"/>
                </a:cubicBezTo>
                <a:cubicBezTo>
                  <a:pt x="301" y="671"/>
                  <a:pt x="301" y="671"/>
                  <a:pt x="301" y="671"/>
                </a:cubicBezTo>
                <a:cubicBezTo>
                  <a:pt x="301" y="618"/>
                  <a:pt x="344" y="576"/>
                  <a:pt x="396" y="576"/>
                </a:cubicBezTo>
                <a:cubicBezTo>
                  <a:pt x="576" y="576"/>
                  <a:pt x="576" y="576"/>
                  <a:pt x="576" y="576"/>
                </a:cubicBezTo>
                <a:cubicBezTo>
                  <a:pt x="576" y="396"/>
                  <a:pt x="576" y="396"/>
                  <a:pt x="576" y="396"/>
                </a:cubicBezTo>
                <a:cubicBezTo>
                  <a:pt x="576" y="344"/>
                  <a:pt x="618" y="301"/>
                  <a:pt x="670" y="301"/>
                </a:cubicBezTo>
                <a:cubicBezTo>
                  <a:pt x="698" y="301"/>
                  <a:pt x="698" y="301"/>
                  <a:pt x="698" y="301"/>
                </a:cubicBezTo>
                <a:cubicBezTo>
                  <a:pt x="750" y="301"/>
                  <a:pt x="793" y="344"/>
                  <a:pt x="793" y="396"/>
                </a:cubicBezTo>
                <a:cubicBezTo>
                  <a:pt x="793" y="576"/>
                  <a:pt x="793" y="576"/>
                  <a:pt x="793" y="576"/>
                </a:cubicBezTo>
                <a:cubicBezTo>
                  <a:pt x="973" y="576"/>
                  <a:pt x="973" y="576"/>
                  <a:pt x="973" y="576"/>
                </a:cubicBezTo>
                <a:cubicBezTo>
                  <a:pt x="1025" y="576"/>
                  <a:pt x="1068" y="618"/>
                  <a:pt x="1068" y="671"/>
                </a:cubicBezTo>
                <a:lnTo>
                  <a:pt x="1068" y="6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93"/>
            <a:ext cx="12190415" cy="6857107"/>
          </a:xfrm>
          <a:prstGeom prst="rect">
            <a:avLst/>
          </a:prstGeom>
        </p:spPr>
      </p:pic>
      <p:sp>
        <p:nvSpPr>
          <p:cNvPr id="56" name="Title 16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048256"/>
            <a:ext cx="8723376" cy="1581912"/>
          </a:xfrm>
          <a:prstGeom prst="rect">
            <a:avLst/>
          </a:prstGeom>
        </p:spPr>
        <p:txBody>
          <a:bodyPr lIns="0" tIns="60949" rIns="121899" bIns="60949" anchor="b" anchorCtr="0"/>
          <a:lstStyle>
            <a:lvl1pPr marL="0" algn="l" defTabSz="12192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lang="en-US" sz="6000" b="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text, two lines maximum</a:t>
            </a:r>
          </a:p>
        </p:txBody>
      </p:sp>
      <p:sp>
        <p:nvSpPr>
          <p:cNvPr id="62" name="Footer Placeholder 61"/>
          <p:cNvSpPr>
            <a:spLocks noGrp="1"/>
          </p:cNvSpPr>
          <p:nvPr>
            <p:ph type="ftr" sz="quarter" idx="10"/>
          </p:nvPr>
        </p:nvSpPr>
        <p:spPr>
          <a:xfrm>
            <a:off x="548639" y="6550896"/>
            <a:ext cx="10839573" cy="153888"/>
          </a:xfrm>
        </p:spPr>
        <p:txBody>
          <a:bodyPr lIns="0">
            <a:spAutoFit/>
          </a:bodyPr>
          <a:lstStyle>
            <a:lvl1pPr>
              <a:defRPr cap="none"/>
            </a:lvl1pPr>
          </a:lstStyle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55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548640" y="4059936"/>
            <a:ext cx="8714232" cy="457200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 defTabSz="1219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0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subtitle placeholder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48640" y="4800600"/>
            <a:ext cx="6409944" cy="5120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endParaRPr lang="en-US" dirty="0"/>
          </a:p>
        </p:txBody>
      </p:sp>
      <p:sp>
        <p:nvSpPr>
          <p:cNvPr id="20" name="Rectangle 19"/>
          <p:cNvSpPr/>
          <p:nvPr userDrawn="1"/>
        </p:nvSpPr>
        <p:spPr bwMode="black">
          <a:xfrm>
            <a:off x="548640" y="4557713"/>
            <a:ext cx="1097683" cy="1067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548640" y="4664439"/>
            <a:ext cx="10419093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" descr="C:\Users\kathyp\Documents\00_Brand-Resources\Multimode Elements\Multimode Icons\PNG\Multimode-Icon_HANG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040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" descr="C:\Users\kathyp\Documents\00_Brand-Resources\Multimode Elements\Multimode Icons\PNG\Multimode-Icon_HOLD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824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C:\Users\kathyp\Documents\00_Brand-Resources\Multimode Elements\Multimode Icons\PNG\Multimode-Icon_LAPTOP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7211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5" descr="C:\Users\kathyp\Documents\00_Brand-Resources\Multimode Elements\Multimode Icons\PNG\Multimode-Icon_STAND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7392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 descr="C:\Users\kathyp\Documents\00_Brand-Resources\Multimode Elements\Multimode Icons\PNG\Multimode-Icon_STAND-Tablet.png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1176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7" descr="C:\Users\kathyp\Documents\00_Brand-Resources\Multimode Elements\Multimode Icons\PNG\Multimode-Icon_TABLE.png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563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8" descr="C:\Users\kathyp\Documents\00_Brand-Resources\Multimode Elements\Multimode Icons\PNG\Multimode-Icon_TABLET.png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950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9" descr="C:\Users\kathyp\Documents\00_Brand-Resources\Multimode Elements\Multimode Icons\PNG\Multimode-Icon_TENT.png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2528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0" descr="C:\Users\kathyp\Documents\00_Brand-Resources\Multimode Elements\Multimode Icons\PNG\Multimode-Icon_TILT.png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312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11" descr="C:\Users\kathyp\Documents\00_Brand-Resources\Multimode Elements\Multimode Icons\PNG\Multimode-Icon_TV.png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3707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3" name="Group 32"/>
          <p:cNvGrpSpPr/>
          <p:nvPr userDrawn="1"/>
        </p:nvGrpSpPr>
        <p:grpSpPr>
          <a:xfrm>
            <a:off x="2024598" y="5468108"/>
            <a:ext cx="310896" cy="310896"/>
            <a:chOff x="2024598" y="5468108"/>
            <a:chExt cx="310896" cy="310896"/>
          </a:xfrm>
        </p:grpSpPr>
        <p:sp>
          <p:nvSpPr>
            <p:cNvPr id="34" name="Oval 33"/>
            <p:cNvSpPr/>
            <p:nvPr userDrawn="1"/>
          </p:nvSpPr>
          <p:spPr>
            <a:xfrm>
              <a:off x="2024598" y="5468108"/>
              <a:ext cx="310896" cy="31089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35" name="Picture 34"/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18814" y="5509256"/>
              <a:ext cx="122464" cy="228600"/>
            </a:xfrm>
            <a:prstGeom prst="rect">
              <a:avLst/>
            </a:prstGeom>
          </p:spPr>
        </p:pic>
      </p:grpSp>
      <p:grpSp>
        <p:nvGrpSpPr>
          <p:cNvPr id="36" name="Group 35"/>
          <p:cNvGrpSpPr/>
          <p:nvPr userDrawn="1"/>
        </p:nvGrpSpPr>
        <p:grpSpPr>
          <a:xfrm>
            <a:off x="3094779" y="5468108"/>
            <a:ext cx="310896" cy="310896"/>
            <a:chOff x="3094779" y="5468108"/>
            <a:chExt cx="310896" cy="310896"/>
          </a:xfrm>
        </p:grpSpPr>
        <p:sp>
          <p:nvSpPr>
            <p:cNvPr id="37" name="Oval 36"/>
            <p:cNvSpPr/>
            <p:nvPr userDrawn="1"/>
          </p:nvSpPr>
          <p:spPr>
            <a:xfrm>
              <a:off x="3094779" y="5468108"/>
              <a:ext cx="310896" cy="31089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38" name="Picture 9" descr="C:\Users\yhwang\Desktop\WW Design\Multimode Icons\twitter-01.png"/>
            <p:cNvPicPr>
              <a:picLocks noChangeAspect="1" noChangeArrowheads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4779" y="5468108"/>
              <a:ext cx="310896" cy="310896"/>
            </a:xfrm>
            <a:prstGeom prst="rect">
              <a:avLst/>
            </a:prstGeom>
            <a:noFill/>
          </p:spPr>
        </p:pic>
      </p:grpSp>
      <p:grpSp>
        <p:nvGrpSpPr>
          <p:cNvPr id="39" name="Group 38"/>
          <p:cNvGrpSpPr/>
          <p:nvPr userDrawn="1"/>
        </p:nvGrpSpPr>
        <p:grpSpPr>
          <a:xfrm>
            <a:off x="953427" y="5468108"/>
            <a:ext cx="310896" cy="310896"/>
            <a:chOff x="953427" y="5468108"/>
            <a:chExt cx="310896" cy="310896"/>
          </a:xfrm>
        </p:grpSpPr>
        <p:sp>
          <p:nvSpPr>
            <p:cNvPr id="40" name="Oval 39"/>
            <p:cNvSpPr/>
            <p:nvPr userDrawn="1"/>
          </p:nvSpPr>
          <p:spPr>
            <a:xfrm>
              <a:off x="953427" y="5468108"/>
              <a:ext cx="310896" cy="3108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41" name="Picture 5" descr="C:\Users\yhwang\Desktop\WW Design\Multimode Icons\globe-01.png"/>
            <p:cNvPicPr>
              <a:picLocks noChangeAspect="1" noChangeArrowheads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0859" y="5495540"/>
              <a:ext cx="256032" cy="256032"/>
            </a:xfrm>
            <a:prstGeom prst="rect">
              <a:avLst/>
            </a:prstGeom>
            <a:noFill/>
          </p:spPr>
        </p:pic>
      </p:grpSp>
      <p:grpSp>
        <p:nvGrpSpPr>
          <p:cNvPr id="42" name="Group 41"/>
          <p:cNvGrpSpPr/>
          <p:nvPr userDrawn="1"/>
        </p:nvGrpSpPr>
        <p:grpSpPr>
          <a:xfrm>
            <a:off x="2355828" y="5442941"/>
            <a:ext cx="365760" cy="365760"/>
            <a:chOff x="2355828" y="5442941"/>
            <a:chExt cx="365760" cy="365760"/>
          </a:xfrm>
        </p:grpSpPr>
        <p:sp>
          <p:nvSpPr>
            <p:cNvPr id="43" name="Oval 42"/>
            <p:cNvSpPr/>
            <p:nvPr userDrawn="1"/>
          </p:nvSpPr>
          <p:spPr>
            <a:xfrm>
              <a:off x="2380995" y="5468108"/>
              <a:ext cx="310896" cy="31089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44" name="Picture 2" descr="C:\Users\yhwang\Desktop\WW Design\Multimode Icons\chain-01.png"/>
            <p:cNvPicPr>
              <a:picLocks noChangeAspect="1" noChangeArrowheads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5828" y="5442941"/>
              <a:ext cx="365760" cy="365760"/>
            </a:xfrm>
            <a:prstGeom prst="rect">
              <a:avLst/>
            </a:prstGeom>
            <a:noFill/>
          </p:spPr>
        </p:pic>
      </p:grpSp>
      <p:grpSp>
        <p:nvGrpSpPr>
          <p:cNvPr id="45" name="Group 44"/>
          <p:cNvGrpSpPr/>
          <p:nvPr userDrawn="1"/>
        </p:nvGrpSpPr>
        <p:grpSpPr>
          <a:xfrm>
            <a:off x="5236131" y="5468108"/>
            <a:ext cx="310896" cy="310896"/>
            <a:chOff x="5236131" y="5468108"/>
            <a:chExt cx="310896" cy="310896"/>
          </a:xfrm>
        </p:grpSpPr>
        <p:sp>
          <p:nvSpPr>
            <p:cNvPr id="46" name="Oval 45"/>
            <p:cNvSpPr/>
            <p:nvPr userDrawn="1"/>
          </p:nvSpPr>
          <p:spPr>
            <a:xfrm>
              <a:off x="5236131" y="5468108"/>
              <a:ext cx="310896" cy="31089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47" name="Picture 46" descr="C:\Users\yhwang\Desktop\WW Design\Multimode Icons\facebook-01.png"/>
            <p:cNvPicPr>
              <a:picLocks noChangeAspect="1" noChangeArrowheads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6131" y="5468108"/>
              <a:ext cx="310896" cy="310896"/>
            </a:xfrm>
            <a:prstGeom prst="rect">
              <a:avLst/>
            </a:prstGeom>
            <a:noFill/>
          </p:spPr>
        </p:pic>
      </p:grpSp>
      <p:grpSp>
        <p:nvGrpSpPr>
          <p:cNvPr id="48" name="Group 47"/>
          <p:cNvGrpSpPr/>
          <p:nvPr userDrawn="1"/>
        </p:nvGrpSpPr>
        <p:grpSpPr>
          <a:xfrm>
            <a:off x="4523337" y="5468108"/>
            <a:ext cx="310896" cy="310896"/>
            <a:chOff x="4523337" y="5468108"/>
            <a:chExt cx="310896" cy="310896"/>
          </a:xfrm>
        </p:grpSpPr>
        <p:sp>
          <p:nvSpPr>
            <p:cNvPr id="49" name="Oval 48"/>
            <p:cNvSpPr/>
            <p:nvPr userDrawn="1"/>
          </p:nvSpPr>
          <p:spPr>
            <a:xfrm>
              <a:off x="4523337" y="5468108"/>
              <a:ext cx="310896" cy="31089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50" name="Picture 7" descr="C:\Users\yhwang\Desktop\WW Design\Multimode Icons\server-01.png"/>
            <p:cNvPicPr>
              <a:picLocks noChangeAspect="1" noChangeArrowheads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3337" y="5468108"/>
              <a:ext cx="310896" cy="310896"/>
            </a:xfrm>
            <a:prstGeom prst="rect">
              <a:avLst/>
            </a:prstGeom>
            <a:noFill/>
          </p:spPr>
        </p:pic>
      </p:grpSp>
      <p:grpSp>
        <p:nvGrpSpPr>
          <p:cNvPr id="52" name="Group 51"/>
          <p:cNvGrpSpPr/>
          <p:nvPr userDrawn="1"/>
        </p:nvGrpSpPr>
        <p:grpSpPr>
          <a:xfrm>
            <a:off x="4879734" y="5468108"/>
            <a:ext cx="310896" cy="310896"/>
            <a:chOff x="4879734" y="5468108"/>
            <a:chExt cx="310896" cy="310896"/>
          </a:xfrm>
        </p:grpSpPr>
        <p:sp>
          <p:nvSpPr>
            <p:cNvPr id="53" name="Oval 52"/>
            <p:cNvSpPr/>
            <p:nvPr userDrawn="1"/>
          </p:nvSpPr>
          <p:spPr>
            <a:xfrm>
              <a:off x="4879734" y="5468108"/>
              <a:ext cx="310896" cy="3108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57" name="Picture 6" descr="C:\Users\yhwang\Desktop\WW Design\Multimode Icons\network-01.png"/>
            <p:cNvPicPr>
              <a:picLocks noChangeAspect="1" noChangeArrowheads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9734" y="5468108"/>
              <a:ext cx="310896" cy="310896"/>
            </a:xfrm>
            <a:prstGeom prst="rect">
              <a:avLst/>
            </a:prstGeom>
            <a:noFill/>
          </p:spPr>
        </p:pic>
      </p:grpSp>
      <p:grpSp>
        <p:nvGrpSpPr>
          <p:cNvPr id="58" name="Group 57"/>
          <p:cNvGrpSpPr/>
          <p:nvPr userDrawn="1"/>
        </p:nvGrpSpPr>
        <p:grpSpPr>
          <a:xfrm>
            <a:off x="5949915" y="5468108"/>
            <a:ext cx="310896" cy="310896"/>
            <a:chOff x="5949915" y="5468108"/>
            <a:chExt cx="310896" cy="310896"/>
          </a:xfrm>
        </p:grpSpPr>
        <p:sp>
          <p:nvSpPr>
            <p:cNvPr id="59" name="Oval 58"/>
            <p:cNvSpPr/>
            <p:nvPr userDrawn="1"/>
          </p:nvSpPr>
          <p:spPr>
            <a:xfrm>
              <a:off x="5949915" y="5468108"/>
              <a:ext cx="310896" cy="31089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60" name="Picture 8" descr="C:\Users\yhwang\Desktop\WW Design\Multimode Icons\think_light-01.png"/>
            <p:cNvPicPr>
              <a:picLocks noChangeAspect="1" noChangeArrowheads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9915" y="5468108"/>
              <a:ext cx="310896" cy="31089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93"/>
            <a:ext cx="12190415" cy="6857107"/>
          </a:xfrm>
          <a:prstGeom prst="rect">
            <a:avLst/>
          </a:prstGeom>
        </p:spPr>
      </p:pic>
      <p:sp>
        <p:nvSpPr>
          <p:cNvPr id="56" name="Title 16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048256"/>
            <a:ext cx="8723376" cy="1581912"/>
          </a:xfrm>
          <a:prstGeom prst="rect">
            <a:avLst/>
          </a:prstGeom>
        </p:spPr>
        <p:txBody>
          <a:bodyPr lIns="0" tIns="60949" rIns="121899" bIns="60949" anchor="b" anchorCtr="0"/>
          <a:lstStyle>
            <a:lvl1pPr marL="0" algn="l" defTabSz="12192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lang="en-US" sz="6000" b="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text, two lines maximum</a:t>
            </a:r>
          </a:p>
        </p:txBody>
      </p:sp>
      <p:sp>
        <p:nvSpPr>
          <p:cNvPr id="55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548640" y="4059936"/>
            <a:ext cx="8714232" cy="457200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 defTabSz="1219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0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subtitle placeholder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48640" y="4800600"/>
            <a:ext cx="6409944" cy="5120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endParaRPr lang="en-US" dirty="0"/>
          </a:p>
        </p:txBody>
      </p:sp>
      <p:pic>
        <p:nvPicPr>
          <p:cNvPr id="23" name="Picture 2" descr="C:\Users\kathyp\Documents\00_Brand-Resources\Multimode Elements\Multimode Icons\PNG\Multimode-Icon_HANG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040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" descr="C:\Users\kathyp\Documents\00_Brand-Resources\Multimode Elements\Multimode Icons\PNG\Multimode-Icon_HOLD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824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C:\Users\kathyp\Documents\00_Brand-Resources\Multimode Elements\Multimode Icons\PNG\Multimode-Icon_LAPTOP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7211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5" descr="C:\Users\kathyp\Documents\00_Brand-Resources\Multimode Elements\Multimode Icons\PNG\Multimode-Icon_STAND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7392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 descr="C:\Users\kathyp\Documents\00_Brand-Resources\Multimode Elements\Multimode Icons\PNG\Multimode-Icon_STAND-Tablet.png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1176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7" descr="C:\Users\kathyp\Documents\00_Brand-Resources\Multimode Elements\Multimode Icons\PNG\Multimode-Icon_TABLE.png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563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8" descr="C:\Users\kathyp\Documents\00_Brand-Resources\Multimode Elements\Multimode Icons\PNG\Multimode-Icon_TABLET.png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950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9" descr="C:\Users\kathyp\Documents\00_Brand-Resources\Multimode Elements\Multimode Icons\PNG\Multimode-Icon_TENT.png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2528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0" descr="C:\Users\kathyp\Documents\00_Brand-Resources\Multimode Elements\Multimode Icons\PNG\Multimode-Icon_TILT.png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312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11" descr="C:\Users\kathyp\Documents\00_Brand-Resources\Multimode Elements\Multimode Icons\PNG\Multimode-Icon_TV.png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3707" y="5468108"/>
            <a:ext cx="311886" cy="31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3" name="Group 32"/>
          <p:cNvGrpSpPr/>
          <p:nvPr userDrawn="1"/>
        </p:nvGrpSpPr>
        <p:grpSpPr>
          <a:xfrm>
            <a:off x="2024598" y="5468108"/>
            <a:ext cx="310896" cy="310896"/>
            <a:chOff x="2024598" y="5468108"/>
            <a:chExt cx="310896" cy="310896"/>
          </a:xfrm>
        </p:grpSpPr>
        <p:sp>
          <p:nvSpPr>
            <p:cNvPr id="34" name="Oval 33"/>
            <p:cNvSpPr/>
            <p:nvPr userDrawn="1"/>
          </p:nvSpPr>
          <p:spPr>
            <a:xfrm>
              <a:off x="2024598" y="5468108"/>
              <a:ext cx="310896" cy="31089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35" name="Picture 34"/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18814" y="5509256"/>
              <a:ext cx="122464" cy="228600"/>
            </a:xfrm>
            <a:prstGeom prst="rect">
              <a:avLst/>
            </a:prstGeom>
          </p:spPr>
        </p:pic>
      </p:grpSp>
      <p:grpSp>
        <p:nvGrpSpPr>
          <p:cNvPr id="36" name="Group 35"/>
          <p:cNvGrpSpPr/>
          <p:nvPr userDrawn="1"/>
        </p:nvGrpSpPr>
        <p:grpSpPr>
          <a:xfrm>
            <a:off x="3094779" y="5468108"/>
            <a:ext cx="310896" cy="310896"/>
            <a:chOff x="3094779" y="5468108"/>
            <a:chExt cx="310896" cy="310896"/>
          </a:xfrm>
        </p:grpSpPr>
        <p:sp>
          <p:nvSpPr>
            <p:cNvPr id="37" name="Oval 36"/>
            <p:cNvSpPr/>
            <p:nvPr userDrawn="1"/>
          </p:nvSpPr>
          <p:spPr>
            <a:xfrm>
              <a:off x="3094779" y="5468108"/>
              <a:ext cx="310896" cy="31089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38" name="Picture 9" descr="C:\Users\yhwang\Desktop\WW Design\Multimode Icons\twitter-01.png"/>
            <p:cNvPicPr>
              <a:picLocks noChangeAspect="1" noChangeArrowheads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4779" y="5468108"/>
              <a:ext cx="310896" cy="310896"/>
            </a:xfrm>
            <a:prstGeom prst="rect">
              <a:avLst/>
            </a:prstGeom>
            <a:noFill/>
          </p:spPr>
        </p:pic>
      </p:grpSp>
      <p:grpSp>
        <p:nvGrpSpPr>
          <p:cNvPr id="39" name="Group 38"/>
          <p:cNvGrpSpPr/>
          <p:nvPr userDrawn="1"/>
        </p:nvGrpSpPr>
        <p:grpSpPr>
          <a:xfrm>
            <a:off x="953427" y="5468108"/>
            <a:ext cx="310896" cy="310896"/>
            <a:chOff x="953427" y="5468108"/>
            <a:chExt cx="310896" cy="310896"/>
          </a:xfrm>
        </p:grpSpPr>
        <p:sp>
          <p:nvSpPr>
            <p:cNvPr id="40" name="Oval 39"/>
            <p:cNvSpPr/>
            <p:nvPr userDrawn="1"/>
          </p:nvSpPr>
          <p:spPr>
            <a:xfrm>
              <a:off x="953427" y="5468108"/>
              <a:ext cx="310896" cy="3108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41" name="Picture 5" descr="C:\Users\yhwang\Desktop\WW Design\Multimode Icons\globe-01.png"/>
            <p:cNvPicPr>
              <a:picLocks noChangeAspect="1" noChangeArrowheads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0859" y="5495540"/>
              <a:ext cx="256032" cy="256032"/>
            </a:xfrm>
            <a:prstGeom prst="rect">
              <a:avLst/>
            </a:prstGeom>
            <a:noFill/>
          </p:spPr>
        </p:pic>
      </p:grpSp>
      <p:grpSp>
        <p:nvGrpSpPr>
          <p:cNvPr id="42" name="Group 41"/>
          <p:cNvGrpSpPr/>
          <p:nvPr userDrawn="1"/>
        </p:nvGrpSpPr>
        <p:grpSpPr>
          <a:xfrm>
            <a:off x="2355828" y="5442941"/>
            <a:ext cx="365760" cy="365760"/>
            <a:chOff x="2355828" y="5442941"/>
            <a:chExt cx="365760" cy="365760"/>
          </a:xfrm>
        </p:grpSpPr>
        <p:sp>
          <p:nvSpPr>
            <p:cNvPr id="43" name="Oval 42"/>
            <p:cNvSpPr/>
            <p:nvPr userDrawn="1"/>
          </p:nvSpPr>
          <p:spPr>
            <a:xfrm>
              <a:off x="2380995" y="5468108"/>
              <a:ext cx="310896" cy="31089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44" name="Picture 2" descr="C:\Users\yhwang\Desktop\WW Design\Multimode Icons\chain-01.png"/>
            <p:cNvPicPr>
              <a:picLocks noChangeAspect="1" noChangeArrowheads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5828" y="5442941"/>
              <a:ext cx="365760" cy="365760"/>
            </a:xfrm>
            <a:prstGeom prst="rect">
              <a:avLst/>
            </a:prstGeom>
            <a:noFill/>
          </p:spPr>
        </p:pic>
      </p:grpSp>
      <p:grpSp>
        <p:nvGrpSpPr>
          <p:cNvPr id="45" name="Group 44"/>
          <p:cNvGrpSpPr/>
          <p:nvPr userDrawn="1"/>
        </p:nvGrpSpPr>
        <p:grpSpPr>
          <a:xfrm>
            <a:off x="5236131" y="5468108"/>
            <a:ext cx="310896" cy="310896"/>
            <a:chOff x="5236131" y="5468108"/>
            <a:chExt cx="310896" cy="310896"/>
          </a:xfrm>
        </p:grpSpPr>
        <p:sp>
          <p:nvSpPr>
            <p:cNvPr id="46" name="Oval 45"/>
            <p:cNvSpPr/>
            <p:nvPr userDrawn="1"/>
          </p:nvSpPr>
          <p:spPr>
            <a:xfrm>
              <a:off x="5236131" y="5468108"/>
              <a:ext cx="310896" cy="31089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47" name="Picture 46" descr="C:\Users\yhwang\Desktop\WW Design\Multimode Icons\facebook-01.png"/>
            <p:cNvPicPr>
              <a:picLocks noChangeAspect="1" noChangeArrowheads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6131" y="5468108"/>
              <a:ext cx="310896" cy="310896"/>
            </a:xfrm>
            <a:prstGeom prst="rect">
              <a:avLst/>
            </a:prstGeom>
            <a:noFill/>
          </p:spPr>
        </p:pic>
      </p:grpSp>
      <p:grpSp>
        <p:nvGrpSpPr>
          <p:cNvPr id="48" name="Group 47"/>
          <p:cNvGrpSpPr/>
          <p:nvPr userDrawn="1"/>
        </p:nvGrpSpPr>
        <p:grpSpPr>
          <a:xfrm>
            <a:off x="4523337" y="5468108"/>
            <a:ext cx="310896" cy="310896"/>
            <a:chOff x="4523337" y="5468108"/>
            <a:chExt cx="310896" cy="310896"/>
          </a:xfrm>
        </p:grpSpPr>
        <p:sp>
          <p:nvSpPr>
            <p:cNvPr id="49" name="Oval 48"/>
            <p:cNvSpPr/>
            <p:nvPr userDrawn="1"/>
          </p:nvSpPr>
          <p:spPr>
            <a:xfrm>
              <a:off x="4523337" y="5468108"/>
              <a:ext cx="310896" cy="31089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50" name="Picture 7" descr="C:\Users\yhwang\Desktop\WW Design\Multimode Icons\server-01.png"/>
            <p:cNvPicPr>
              <a:picLocks noChangeAspect="1" noChangeArrowheads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3337" y="5468108"/>
              <a:ext cx="310896" cy="310896"/>
            </a:xfrm>
            <a:prstGeom prst="rect">
              <a:avLst/>
            </a:prstGeom>
            <a:noFill/>
          </p:spPr>
        </p:pic>
      </p:grpSp>
      <p:grpSp>
        <p:nvGrpSpPr>
          <p:cNvPr id="52" name="Group 51"/>
          <p:cNvGrpSpPr/>
          <p:nvPr userDrawn="1"/>
        </p:nvGrpSpPr>
        <p:grpSpPr>
          <a:xfrm>
            <a:off x="4879734" y="5468108"/>
            <a:ext cx="310896" cy="310896"/>
            <a:chOff x="4879734" y="5468108"/>
            <a:chExt cx="310896" cy="310896"/>
          </a:xfrm>
        </p:grpSpPr>
        <p:sp>
          <p:nvSpPr>
            <p:cNvPr id="53" name="Oval 52"/>
            <p:cNvSpPr/>
            <p:nvPr userDrawn="1"/>
          </p:nvSpPr>
          <p:spPr>
            <a:xfrm>
              <a:off x="4879734" y="5468108"/>
              <a:ext cx="310896" cy="3108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57" name="Picture 6" descr="C:\Users\yhwang\Desktop\WW Design\Multimode Icons\network-01.png"/>
            <p:cNvPicPr>
              <a:picLocks noChangeAspect="1" noChangeArrowheads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9734" y="5468108"/>
              <a:ext cx="310896" cy="310896"/>
            </a:xfrm>
            <a:prstGeom prst="rect">
              <a:avLst/>
            </a:prstGeom>
            <a:noFill/>
          </p:spPr>
        </p:pic>
      </p:grpSp>
      <p:grpSp>
        <p:nvGrpSpPr>
          <p:cNvPr id="58" name="Group 57"/>
          <p:cNvGrpSpPr/>
          <p:nvPr userDrawn="1"/>
        </p:nvGrpSpPr>
        <p:grpSpPr>
          <a:xfrm>
            <a:off x="5949915" y="5468108"/>
            <a:ext cx="310896" cy="310896"/>
            <a:chOff x="5949915" y="5468108"/>
            <a:chExt cx="310896" cy="310896"/>
          </a:xfrm>
        </p:grpSpPr>
        <p:sp>
          <p:nvSpPr>
            <p:cNvPr id="59" name="Oval 58"/>
            <p:cNvSpPr/>
            <p:nvPr userDrawn="1"/>
          </p:nvSpPr>
          <p:spPr>
            <a:xfrm>
              <a:off x="5949915" y="5468108"/>
              <a:ext cx="310896" cy="31089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60" name="Picture 8" descr="C:\Users\yhwang\Desktop\WW Design\Multimode Icons\think_light-01.png"/>
            <p:cNvPicPr>
              <a:picLocks noChangeAspect="1" noChangeArrowheads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9915" y="5468108"/>
              <a:ext cx="310896" cy="310896"/>
            </a:xfrm>
            <a:prstGeom prst="rect">
              <a:avLst/>
            </a:prstGeom>
            <a:noFill/>
          </p:spPr>
        </p:pic>
      </p:grpSp>
      <p:sp>
        <p:nvSpPr>
          <p:cNvPr id="66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9815120" y="3464892"/>
            <a:ext cx="1200544" cy="1199183"/>
          </a:xfrm>
          <a:prstGeom prst="rect">
            <a:avLst/>
          </a:prstGeom>
          <a:ln w="38100">
            <a:noFill/>
          </a:ln>
          <a:effectLst/>
        </p:spPr>
        <p:txBody>
          <a:bodyPr/>
          <a:lstStyle>
            <a:lvl1pPr>
              <a:defRPr sz="1000"/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7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9158288" y="4770438"/>
            <a:ext cx="1689100" cy="198437"/>
          </a:xfrm>
          <a:prstGeom prst="rect">
            <a:avLst/>
          </a:prstGeom>
        </p:spPr>
        <p:txBody>
          <a:bodyPr lIns="0" tIns="45720" rIns="45720"/>
          <a:lstStyle>
            <a:lvl1pPr marL="0" indent="0" algn="r">
              <a:buFontTx/>
              <a:buNone/>
              <a:defRPr sz="1100"/>
            </a:lvl1pPr>
            <a:lvl2pPr marL="341630" indent="0" algn="r">
              <a:buFontTx/>
              <a:buNone/>
              <a:defRPr sz="1100"/>
            </a:lvl2pPr>
            <a:lvl3pPr marL="679450" indent="0" algn="r">
              <a:buFontTx/>
              <a:buNone/>
              <a:defRPr sz="1100"/>
            </a:lvl3pPr>
            <a:lvl4pPr marL="966470" indent="0" algn="r">
              <a:buFontTx/>
              <a:buNone/>
              <a:defRPr sz="1100"/>
            </a:lvl4pPr>
            <a:lvl5pPr marL="1146175" indent="0" algn="r">
              <a:buFontTx/>
              <a:buNone/>
              <a:defRPr sz="1100"/>
            </a:lvl5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@</a:t>
            </a:r>
            <a:r>
              <a:rPr kumimoji="0" lang="en-US" sz="11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twitterhandle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68" name="Group 67"/>
          <p:cNvGrpSpPr/>
          <p:nvPr userDrawn="1"/>
        </p:nvGrpSpPr>
        <p:grpSpPr>
          <a:xfrm>
            <a:off x="9815120" y="4664439"/>
            <a:ext cx="1200544" cy="305126"/>
            <a:chOff x="9815120" y="4664439"/>
            <a:chExt cx="1200544" cy="305126"/>
          </a:xfrm>
          <a:solidFill>
            <a:srgbClr val="4AC0E0"/>
          </a:solidFill>
        </p:grpSpPr>
        <p:sp>
          <p:nvSpPr>
            <p:cNvPr id="69" name="Rectangle 68"/>
            <p:cNvSpPr/>
            <p:nvPr userDrawn="1"/>
          </p:nvSpPr>
          <p:spPr bwMode="black">
            <a:xfrm>
              <a:off x="9815120" y="4664439"/>
              <a:ext cx="1200544" cy="106726"/>
            </a:xfrm>
            <a:prstGeom prst="rect">
              <a:avLst/>
            </a:prstGeom>
            <a:grpFill/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en-US" sz="18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70" name="Rectangle 45"/>
            <p:cNvSpPr/>
            <p:nvPr userDrawn="1"/>
          </p:nvSpPr>
          <p:spPr bwMode="black">
            <a:xfrm>
              <a:off x="10853530" y="4771165"/>
              <a:ext cx="162133" cy="198400"/>
            </a:xfrm>
            <a:custGeom>
              <a:avLst/>
              <a:gdLst>
                <a:gd name="connsiteX0" fmla="*/ 0 w 1200544"/>
                <a:gd name="connsiteY0" fmla="*/ 0 h 106726"/>
                <a:gd name="connsiteX1" fmla="*/ 1200544 w 1200544"/>
                <a:gd name="connsiteY1" fmla="*/ 0 h 106726"/>
                <a:gd name="connsiteX2" fmla="*/ 1200544 w 1200544"/>
                <a:gd name="connsiteY2" fmla="*/ 106726 h 106726"/>
                <a:gd name="connsiteX3" fmla="*/ 0 w 1200544"/>
                <a:gd name="connsiteY3" fmla="*/ 106726 h 106726"/>
                <a:gd name="connsiteX4" fmla="*/ 0 w 1200544"/>
                <a:gd name="connsiteY4" fmla="*/ 0 h 106726"/>
                <a:gd name="connsiteX0-1" fmla="*/ 0 w 1200544"/>
                <a:gd name="connsiteY0-2" fmla="*/ 0 h 106726"/>
                <a:gd name="connsiteX1-3" fmla="*/ 1200544 w 1200544"/>
                <a:gd name="connsiteY1-4" fmla="*/ 0 h 106726"/>
                <a:gd name="connsiteX2-5" fmla="*/ 0 w 1200544"/>
                <a:gd name="connsiteY2-6" fmla="*/ 106726 h 106726"/>
                <a:gd name="connsiteX3-7" fmla="*/ 0 w 1200544"/>
                <a:gd name="connsiteY3-8" fmla="*/ 0 h 10672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00544" h="106726">
                  <a:moveTo>
                    <a:pt x="0" y="0"/>
                  </a:moveTo>
                  <a:lnTo>
                    <a:pt x="1200544" y="0"/>
                  </a:lnTo>
                  <a:lnTo>
                    <a:pt x="0" y="10672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en-US" sz="1800" kern="0">
                <a:solidFill>
                  <a:sysClr val="window" lastClr="FFFFFF"/>
                </a:solidFill>
              </a:endParaRPr>
            </a:p>
          </p:txBody>
        </p:sp>
      </p:grpSp>
      <p:sp>
        <p:nvSpPr>
          <p:cNvPr id="54" name="Rectangle 53"/>
          <p:cNvSpPr/>
          <p:nvPr userDrawn="1"/>
        </p:nvSpPr>
        <p:spPr bwMode="black">
          <a:xfrm>
            <a:off x="548640" y="4557713"/>
            <a:ext cx="1097683" cy="1067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3" name="Straight Connector 62"/>
          <p:cNvCxnSpPr/>
          <p:nvPr userDrawn="1"/>
        </p:nvCxnSpPr>
        <p:spPr>
          <a:xfrm>
            <a:off x="548640" y="4664439"/>
            <a:ext cx="10419093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ooter Placeholder 61"/>
          <p:cNvSpPr>
            <a:spLocks noGrp="1"/>
          </p:cNvSpPr>
          <p:nvPr>
            <p:ph type="ftr" sz="quarter" idx="10"/>
          </p:nvPr>
        </p:nvSpPr>
        <p:spPr>
          <a:xfrm>
            <a:off x="548639" y="6550896"/>
            <a:ext cx="10839573" cy="153888"/>
          </a:xfrm>
        </p:spPr>
        <p:txBody>
          <a:bodyPr lIns="0">
            <a:spAutoFit/>
          </a:bodyPr>
          <a:lstStyle>
            <a:lvl1pPr>
              <a:defRPr cap="none"/>
            </a:lvl1pPr>
          </a:lstStyle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3"/>
            <a:ext cx="12190412" cy="6857107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 bwMode="black">
          <a:xfrm>
            <a:off x="0" y="6384631"/>
            <a:ext cx="12192000" cy="47336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0" y="6384631"/>
            <a:ext cx="12188952" cy="0"/>
          </a:xfrm>
          <a:prstGeom prst="line">
            <a:avLst/>
          </a:prstGeom>
          <a:ln w="38100">
            <a:solidFill>
              <a:schemeClr val="bg1"/>
            </a:solidFill>
          </a:ln>
          <a:effectLst>
            <a:outerShdw blurRad="25400" dist="127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ooter Placeholder 50"/>
          <p:cNvSpPr>
            <a:spLocks noGrp="1"/>
          </p:cNvSpPr>
          <p:nvPr>
            <p:ph type="ftr" sz="quarter" idx="10"/>
          </p:nvPr>
        </p:nvSpPr>
        <p:spPr>
          <a:xfrm>
            <a:off x="548640" y="6473952"/>
            <a:ext cx="3860800" cy="1538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sz="1000" dirty="0">
              <a:solidFill>
                <a:prstClr val="white"/>
              </a:solidFill>
              <a:cs typeface="Arial" panose="020B0604020202020204" pitchFamily="34" charset="0"/>
            </a:endParaRPr>
          </a:p>
        </p:txBody>
      </p:sp>
      <p:sp>
        <p:nvSpPr>
          <p:cNvPr id="46" name="Title 16"/>
          <p:cNvSpPr>
            <a:spLocks noGrp="1"/>
          </p:cNvSpPr>
          <p:nvPr>
            <p:ph type="title" hasCustomPrompt="1"/>
          </p:nvPr>
        </p:nvSpPr>
        <p:spPr bwMode="gray">
          <a:xfrm>
            <a:off x="1764792" y="1709928"/>
            <a:ext cx="9582912" cy="2852928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algn="l" defTabSz="1219200" rtl="0" eaLnBrk="1" latinLnBrk="0" hangingPunct="1">
              <a:lnSpc>
                <a:spcPts val="6480"/>
              </a:lnSpc>
              <a:spcBef>
                <a:spcPct val="0"/>
              </a:spcBef>
              <a:buNone/>
              <a:defRPr lang="en-US" sz="4800" b="0" kern="1200" cap="none" spc="0" baseline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section header title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1524" y="0"/>
            <a:ext cx="12188952" cy="7112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 Placeholder 2"/>
          <p:cNvSpPr>
            <a:spLocks noGrp="1"/>
          </p:cNvSpPr>
          <p:nvPr>
            <p:ph type="body" idx="1" hasCustomPrompt="1"/>
          </p:nvPr>
        </p:nvSpPr>
        <p:spPr bwMode="white">
          <a:xfrm>
            <a:off x="1764792" y="4589463"/>
            <a:ext cx="9582658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subtitle text</a:t>
            </a:r>
          </a:p>
        </p:txBody>
      </p:sp>
      <p:cxnSp>
        <p:nvCxnSpPr>
          <p:cNvPr id="12" name="Straight Connector 11"/>
          <p:cNvCxnSpPr/>
          <p:nvPr userDrawn="1"/>
        </p:nvCxnSpPr>
        <p:spPr bwMode="white">
          <a:xfrm>
            <a:off x="1651781" y="4563269"/>
            <a:ext cx="0" cy="1816894"/>
          </a:xfrm>
          <a:prstGeom prst="line">
            <a:avLst/>
          </a:prstGeom>
          <a:ln w="12700">
            <a:solidFill>
              <a:schemeClr val="bg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 bwMode="gray">
          <a:xfrm>
            <a:off x="1592345" y="6329604"/>
            <a:ext cx="118872" cy="118872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Freeform 5"/>
          <p:cNvSpPr>
            <a:spLocks noEditPoints="1"/>
          </p:cNvSpPr>
          <p:nvPr userDrawn="1"/>
        </p:nvSpPr>
        <p:spPr bwMode="white">
          <a:xfrm>
            <a:off x="1171990" y="4087549"/>
            <a:ext cx="347589" cy="346881"/>
          </a:xfrm>
          <a:custGeom>
            <a:avLst/>
            <a:gdLst>
              <a:gd name="T0" fmla="*/ 206 w 412"/>
              <a:gd name="T1" fmla="*/ 0 h 412"/>
              <a:gd name="T2" fmla="*/ 0 w 412"/>
              <a:gd name="T3" fmla="*/ 206 h 412"/>
              <a:gd name="T4" fmla="*/ 206 w 412"/>
              <a:gd name="T5" fmla="*/ 412 h 412"/>
              <a:gd name="T6" fmla="*/ 412 w 412"/>
              <a:gd name="T7" fmla="*/ 206 h 412"/>
              <a:gd name="T8" fmla="*/ 206 w 412"/>
              <a:gd name="T9" fmla="*/ 0 h 412"/>
              <a:gd name="T10" fmla="*/ 206 w 412"/>
              <a:gd name="T11" fmla="*/ 376 h 412"/>
              <a:gd name="T12" fmla="*/ 36 w 412"/>
              <a:gd name="T13" fmla="*/ 206 h 412"/>
              <a:gd name="T14" fmla="*/ 206 w 412"/>
              <a:gd name="T15" fmla="*/ 36 h 412"/>
              <a:gd name="T16" fmla="*/ 376 w 412"/>
              <a:gd name="T17" fmla="*/ 206 h 412"/>
              <a:gd name="T18" fmla="*/ 206 w 412"/>
              <a:gd name="T19" fmla="*/ 376 h 412"/>
              <a:gd name="T20" fmla="*/ 328 w 412"/>
              <a:gd name="T21" fmla="*/ 206 h 412"/>
              <a:gd name="T22" fmla="*/ 260 w 412"/>
              <a:gd name="T23" fmla="*/ 274 h 412"/>
              <a:gd name="T24" fmla="*/ 222 w 412"/>
              <a:gd name="T25" fmla="*/ 274 h 412"/>
              <a:gd name="T26" fmla="*/ 271 w 412"/>
              <a:gd name="T27" fmla="*/ 225 h 412"/>
              <a:gd name="T28" fmla="*/ 90 w 412"/>
              <a:gd name="T29" fmla="*/ 225 h 412"/>
              <a:gd name="T30" fmla="*/ 90 w 412"/>
              <a:gd name="T31" fmla="*/ 218 h 412"/>
              <a:gd name="T32" fmla="*/ 90 w 412"/>
              <a:gd name="T33" fmla="*/ 194 h 412"/>
              <a:gd name="T34" fmla="*/ 90 w 412"/>
              <a:gd name="T35" fmla="*/ 187 h 412"/>
              <a:gd name="T36" fmla="*/ 271 w 412"/>
              <a:gd name="T37" fmla="*/ 187 h 412"/>
              <a:gd name="T38" fmla="*/ 222 w 412"/>
              <a:gd name="T39" fmla="*/ 138 h 412"/>
              <a:gd name="T40" fmla="*/ 260 w 412"/>
              <a:gd name="T41" fmla="*/ 138 h 412"/>
              <a:gd name="T42" fmla="*/ 328 w 412"/>
              <a:gd name="T43" fmla="*/ 206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12" h="412">
                <a:moveTo>
                  <a:pt x="206" y="0"/>
                </a:moveTo>
                <a:cubicBezTo>
                  <a:pt x="92" y="0"/>
                  <a:pt x="0" y="92"/>
                  <a:pt x="0" y="206"/>
                </a:cubicBezTo>
                <a:cubicBezTo>
                  <a:pt x="0" y="319"/>
                  <a:pt x="92" y="412"/>
                  <a:pt x="206" y="412"/>
                </a:cubicBezTo>
                <a:cubicBezTo>
                  <a:pt x="320" y="412"/>
                  <a:pt x="412" y="319"/>
                  <a:pt x="412" y="206"/>
                </a:cubicBezTo>
                <a:cubicBezTo>
                  <a:pt x="412" y="92"/>
                  <a:pt x="320" y="0"/>
                  <a:pt x="206" y="0"/>
                </a:cubicBezTo>
                <a:close/>
                <a:moveTo>
                  <a:pt x="206" y="376"/>
                </a:moveTo>
                <a:cubicBezTo>
                  <a:pt x="112" y="376"/>
                  <a:pt x="36" y="300"/>
                  <a:pt x="36" y="206"/>
                </a:cubicBezTo>
                <a:cubicBezTo>
                  <a:pt x="36" y="112"/>
                  <a:pt x="112" y="36"/>
                  <a:pt x="206" y="36"/>
                </a:cubicBezTo>
                <a:cubicBezTo>
                  <a:pt x="300" y="36"/>
                  <a:pt x="376" y="112"/>
                  <a:pt x="376" y="206"/>
                </a:cubicBezTo>
                <a:cubicBezTo>
                  <a:pt x="376" y="300"/>
                  <a:pt x="300" y="376"/>
                  <a:pt x="206" y="376"/>
                </a:cubicBezTo>
                <a:close/>
                <a:moveTo>
                  <a:pt x="328" y="206"/>
                </a:moveTo>
                <a:cubicBezTo>
                  <a:pt x="260" y="274"/>
                  <a:pt x="260" y="274"/>
                  <a:pt x="260" y="274"/>
                </a:cubicBezTo>
                <a:cubicBezTo>
                  <a:pt x="222" y="274"/>
                  <a:pt x="222" y="274"/>
                  <a:pt x="222" y="274"/>
                </a:cubicBezTo>
                <a:cubicBezTo>
                  <a:pt x="271" y="225"/>
                  <a:pt x="271" y="225"/>
                  <a:pt x="271" y="225"/>
                </a:cubicBezTo>
                <a:cubicBezTo>
                  <a:pt x="90" y="225"/>
                  <a:pt x="90" y="225"/>
                  <a:pt x="90" y="225"/>
                </a:cubicBezTo>
                <a:cubicBezTo>
                  <a:pt x="90" y="218"/>
                  <a:pt x="90" y="218"/>
                  <a:pt x="90" y="218"/>
                </a:cubicBezTo>
                <a:cubicBezTo>
                  <a:pt x="90" y="194"/>
                  <a:pt x="90" y="194"/>
                  <a:pt x="90" y="194"/>
                </a:cubicBezTo>
                <a:cubicBezTo>
                  <a:pt x="90" y="187"/>
                  <a:pt x="90" y="187"/>
                  <a:pt x="90" y="187"/>
                </a:cubicBezTo>
                <a:cubicBezTo>
                  <a:pt x="271" y="187"/>
                  <a:pt x="271" y="187"/>
                  <a:pt x="271" y="187"/>
                </a:cubicBezTo>
                <a:cubicBezTo>
                  <a:pt x="222" y="138"/>
                  <a:pt x="222" y="138"/>
                  <a:pt x="222" y="138"/>
                </a:cubicBezTo>
                <a:cubicBezTo>
                  <a:pt x="260" y="138"/>
                  <a:pt x="260" y="138"/>
                  <a:pt x="260" y="138"/>
                </a:cubicBezTo>
                <a:lnTo>
                  <a:pt x="328" y="2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- No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-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93"/>
            <a:ext cx="12190415" cy="6857107"/>
          </a:xfrm>
          <a:prstGeom prst="rect">
            <a:avLst/>
          </a:prstGeom>
        </p:spPr>
      </p:pic>
      <p:grpSp>
        <p:nvGrpSpPr>
          <p:cNvPr id="4" name="Group 3"/>
          <p:cNvGrpSpPr/>
          <p:nvPr userDrawn="1"/>
        </p:nvGrpSpPr>
        <p:grpSpPr bwMode="gray">
          <a:xfrm>
            <a:off x="1828170" y="1519963"/>
            <a:ext cx="8535661" cy="4341742"/>
            <a:chOff x="1828170" y="1258957"/>
            <a:chExt cx="8535661" cy="4341742"/>
          </a:xfrm>
          <a:solidFill>
            <a:schemeClr val="bg1">
              <a:lumMod val="85000"/>
            </a:schemeClr>
          </a:solidFill>
        </p:grpSpPr>
        <p:sp>
          <p:nvSpPr>
            <p:cNvPr id="5" name="Freeform 9"/>
            <p:cNvSpPr/>
            <p:nvPr userDrawn="1"/>
          </p:nvSpPr>
          <p:spPr bwMode="gray">
            <a:xfrm>
              <a:off x="5610226" y="4994274"/>
              <a:ext cx="974725" cy="606425"/>
            </a:xfrm>
            <a:custGeom>
              <a:avLst/>
              <a:gdLst>
                <a:gd name="T0" fmla="*/ 122 w 257"/>
                <a:gd name="T1" fmla="*/ 155 h 159"/>
                <a:gd name="T2" fmla="*/ 4 w 257"/>
                <a:gd name="T3" fmla="*/ 12 h 159"/>
                <a:gd name="T4" fmla="*/ 10 w 257"/>
                <a:gd name="T5" fmla="*/ 0 h 159"/>
                <a:gd name="T6" fmla="*/ 247 w 257"/>
                <a:gd name="T7" fmla="*/ 0 h 159"/>
                <a:gd name="T8" fmla="*/ 253 w 257"/>
                <a:gd name="T9" fmla="*/ 12 h 159"/>
                <a:gd name="T10" fmla="*/ 134 w 257"/>
                <a:gd name="T11" fmla="*/ 155 h 159"/>
                <a:gd name="T12" fmla="*/ 122 w 257"/>
                <a:gd name="T13" fmla="*/ 155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7" h="159">
                  <a:moveTo>
                    <a:pt x="122" y="155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0" y="7"/>
                    <a:pt x="3" y="0"/>
                    <a:pt x="10" y="0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253" y="0"/>
                    <a:pt x="257" y="7"/>
                    <a:pt x="253" y="12"/>
                  </a:cubicBezTo>
                  <a:cubicBezTo>
                    <a:pt x="134" y="155"/>
                    <a:pt x="134" y="155"/>
                    <a:pt x="134" y="155"/>
                  </a:cubicBezTo>
                  <a:cubicBezTo>
                    <a:pt x="131" y="159"/>
                    <a:pt x="125" y="159"/>
                    <a:pt x="122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" name="Rounded Rectangle 7"/>
            <p:cNvSpPr/>
            <p:nvPr userDrawn="1"/>
          </p:nvSpPr>
          <p:spPr bwMode="gray">
            <a:xfrm>
              <a:off x="1828170" y="1258957"/>
              <a:ext cx="8535661" cy="3893151"/>
            </a:xfrm>
            <a:prstGeom prst="roundRect">
              <a:avLst>
                <a:gd name="adj" fmla="val 54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2" name="Rectangle 1"/>
          <p:cNvSpPr/>
          <p:nvPr userDrawn="1"/>
        </p:nvSpPr>
        <p:spPr>
          <a:xfrm>
            <a:off x="0" y="893"/>
            <a:ext cx="12188825" cy="6857107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25000"/>
                </a:schemeClr>
              </a:gs>
              <a:gs pos="50000">
                <a:schemeClr val="bg1">
                  <a:alpha val="50000"/>
                </a:schemeClr>
              </a:gs>
              <a:gs pos="100000">
                <a:schemeClr val="tx2">
                  <a:alpha val="2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/>
          <p:nvPr userDrawn="1"/>
        </p:nvGrpSpPr>
        <p:grpSpPr bwMode="gray">
          <a:xfrm>
            <a:off x="5853433" y="1260545"/>
            <a:ext cx="485134" cy="485134"/>
            <a:chOff x="5853433" y="734066"/>
            <a:chExt cx="485134" cy="485134"/>
          </a:xfrm>
        </p:grpSpPr>
        <p:sp>
          <p:nvSpPr>
            <p:cNvPr id="10" name="Oval 9"/>
            <p:cNvSpPr/>
            <p:nvPr userDrawn="1"/>
          </p:nvSpPr>
          <p:spPr bwMode="gray">
            <a:xfrm>
              <a:off x="5886450" y="767634"/>
              <a:ext cx="419098" cy="41909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1" name="Freeform 9"/>
            <p:cNvSpPr>
              <a:spLocks noEditPoints="1"/>
            </p:cNvSpPr>
            <p:nvPr userDrawn="1"/>
          </p:nvSpPr>
          <p:spPr bwMode="gray">
            <a:xfrm>
              <a:off x="5853433" y="734066"/>
              <a:ext cx="485134" cy="485134"/>
            </a:xfrm>
            <a:custGeom>
              <a:avLst/>
              <a:gdLst>
                <a:gd name="T0" fmla="*/ 206 w 412"/>
                <a:gd name="T1" fmla="*/ 0 h 412"/>
                <a:gd name="T2" fmla="*/ 0 w 412"/>
                <a:gd name="T3" fmla="*/ 206 h 412"/>
                <a:gd name="T4" fmla="*/ 206 w 412"/>
                <a:gd name="T5" fmla="*/ 412 h 412"/>
                <a:gd name="T6" fmla="*/ 412 w 412"/>
                <a:gd name="T7" fmla="*/ 206 h 412"/>
                <a:gd name="T8" fmla="*/ 206 w 412"/>
                <a:gd name="T9" fmla="*/ 0 h 412"/>
                <a:gd name="T10" fmla="*/ 206 w 412"/>
                <a:gd name="T11" fmla="*/ 376 h 412"/>
                <a:gd name="T12" fmla="*/ 36 w 412"/>
                <a:gd name="T13" fmla="*/ 206 h 412"/>
                <a:gd name="T14" fmla="*/ 206 w 412"/>
                <a:gd name="T15" fmla="*/ 36 h 412"/>
                <a:gd name="T16" fmla="*/ 376 w 412"/>
                <a:gd name="T17" fmla="*/ 206 h 412"/>
                <a:gd name="T18" fmla="*/ 206 w 412"/>
                <a:gd name="T19" fmla="*/ 376 h 412"/>
                <a:gd name="T20" fmla="*/ 189 w 412"/>
                <a:gd name="T21" fmla="*/ 262 h 412"/>
                <a:gd name="T22" fmla="*/ 125 w 412"/>
                <a:gd name="T23" fmla="*/ 262 h 412"/>
                <a:gd name="T24" fmla="*/ 125 w 412"/>
                <a:gd name="T25" fmla="*/ 216 h 412"/>
                <a:gd name="T26" fmla="*/ 130 w 412"/>
                <a:gd name="T27" fmla="*/ 172 h 412"/>
                <a:gd name="T28" fmla="*/ 148 w 412"/>
                <a:gd name="T29" fmla="*/ 143 h 412"/>
                <a:gd name="T30" fmla="*/ 182 w 412"/>
                <a:gd name="T31" fmla="*/ 123 h 412"/>
                <a:gd name="T32" fmla="*/ 194 w 412"/>
                <a:gd name="T33" fmla="*/ 150 h 412"/>
                <a:gd name="T34" fmla="*/ 167 w 412"/>
                <a:gd name="T35" fmla="*/ 167 h 412"/>
                <a:gd name="T36" fmla="*/ 158 w 412"/>
                <a:gd name="T37" fmla="*/ 198 h 412"/>
                <a:gd name="T38" fmla="*/ 189 w 412"/>
                <a:gd name="T39" fmla="*/ 198 h 412"/>
                <a:gd name="T40" fmla="*/ 189 w 412"/>
                <a:gd name="T41" fmla="*/ 262 h 412"/>
                <a:gd name="T42" fmla="*/ 278 w 412"/>
                <a:gd name="T43" fmla="*/ 262 h 412"/>
                <a:gd name="T44" fmla="*/ 214 w 412"/>
                <a:gd name="T45" fmla="*/ 262 h 412"/>
                <a:gd name="T46" fmla="*/ 214 w 412"/>
                <a:gd name="T47" fmla="*/ 216 h 412"/>
                <a:gd name="T48" fmla="*/ 219 w 412"/>
                <a:gd name="T49" fmla="*/ 172 h 412"/>
                <a:gd name="T50" fmla="*/ 237 w 412"/>
                <a:gd name="T51" fmla="*/ 143 h 412"/>
                <a:gd name="T52" fmla="*/ 270 w 412"/>
                <a:gd name="T53" fmla="*/ 123 h 412"/>
                <a:gd name="T54" fmla="*/ 283 w 412"/>
                <a:gd name="T55" fmla="*/ 150 h 412"/>
                <a:gd name="T56" fmla="*/ 255 w 412"/>
                <a:gd name="T57" fmla="*/ 167 h 412"/>
                <a:gd name="T58" fmla="*/ 247 w 412"/>
                <a:gd name="T59" fmla="*/ 198 h 412"/>
                <a:gd name="T60" fmla="*/ 278 w 412"/>
                <a:gd name="T61" fmla="*/ 198 h 412"/>
                <a:gd name="T62" fmla="*/ 278 w 412"/>
                <a:gd name="T63" fmla="*/ 262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2" h="412">
                  <a:moveTo>
                    <a:pt x="206" y="0"/>
                  </a:moveTo>
                  <a:cubicBezTo>
                    <a:pt x="92" y="0"/>
                    <a:pt x="0" y="93"/>
                    <a:pt x="0" y="206"/>
                  </a:cubicBezTo>
                  <a:cubicBezTo>
                    <a:pt x="0" y="320"/>
                    <a:pt x="92" y="412"/>
                    <a:pt x="206" y="412"/>
                  </a:cubicBezTo>
                  <a:cubicBezTo>
                    <a:pt x="320" y="412"/>
                    <a:pt x="412" y="320"/>
                    <a:pt x="412" y="206"/>
                  </a:cubicBezTo>
                  <a:cubicBezTo>
                    <a:pt x="412" y="93"/>
                    <a:pt x="320" y="0"/>
                    <a:pt x="206" y="0"/>
                  </a:cubicBezTo>
                  <a:close/>
                  <a:moveTo>
                    <a:pt x="206" y="376"/>
                  </a:moveTo>
                  <a:cubicBezTo>
                    <a:pt x="112" y="376"/>
                    <a:pt x="36" y="300"/>
                    <a:pt x="36" y="206"/>
                  </a:cubicBezTo>
                  <a:cubicBezTo>
                    <a:pt x="36" y="112"/>
                    <a:pt x="112" y="36"/>
                    <a:pt x="206" y="36"/>
                  </a:cubicBezTo>
                  <a:cubicBezTo>
                    <a:pt x="300" y="36"/>
                    <a:pt x="376" y="112"/>
                    <a:pt x="376" y="206"/>
                  </a:cubicBezTo>
                  <a:cubicBezTo>
                    <a:pt x="376" y="300"/>
                    <a:pt x="300" y="376"/>
                    <a:pt x="206" y="376"/>
                  </a:cubicBezTo>
                  <a:close/>
                  <a:moveTo>
                    <a:pt x="189" y="262"/>
                  </a:moveTo>
                  <a:cubicBezTo>
                    <a:pt x="125" y="262"/>
                    <a:pt x="125" y="262"/>
                    <a:pt x="125" y="262"/>
                  </a:cubicBezTo>
                  <a:cubicBezTo>
                    <a:pt x="125" y="216"/>
                    <a:pt x="125" y="216"/>
                    <a:pt x="125" y="216"/>
                  </a:cubicBezTo>
                  <a:cubicBezTo>
                    <a:pt x="125" y="197"/>
                    <a:pt x="127" y="183"/>
                    <a:pt x="130" y="172"/>
                  </a:cubicBezTo>
                  <a:cubicBezTo>
                    <a:pt x="133" y="161"/>
                    <a:pt x="139" y="152"/>
                    <a:pt x="148" y="143"/>
                  </a:cubicBezTo>
                  <a:cubicBezTo>
                    <a:pt x="157" y="135"/>
                    <a:pt x="168" y="128"/>
                    <a:pt x="182" y="123"/>
                  </a:cubicBezTo>
                  <a:cubicBezTo>
                    <a:pt x="194" y="150"/>
                    <a:pt x="194" y="150"/>
                    <a:pt x="194" y="150"/>
                  </a:cubicBezTo>
                  <a:cubicBezTo>
                    <a:pt x="182" y="154"/>
                    <a:pt x="172" y="160"/>
                    <a:pt x="167" y="167"/>
                  </a:cubicBezTo>
                  <a:cubicBezTo>
                    <a:pt x="161" y="175"/>
                    <a:pt x="158" y="185"/>
                    <a:pt x="158" y="198"/>
                  </a:cubicBezTo>
                  <a:cubicBezTo>
                    <a:pt x="189" y="198"/>
                    <a:pt x="189" y="198"/>
                    <a:pt x="189" y="198"/>
                  </a:cubicBezTo>
                  <a:lnTo>
                    <a:pt x="189" y="262"/>
                  </a:lnTo>
                  <a:close/>
                  <a:moveTo>
                    <a:pt x="278" y="262"/>
                  </a:moveTo>
                  <a:cubicBezTo>
                    <a:pt x="214" y="262"/>
                    <a:pt x="214" y="262"/>
                    <a:pt x="214" y="262"/>
                  </a:cubicBezTo>
                  <a:cubicBezTo>
                    <a:pt x="214" y="216"/>
                    <a:pt x="214" y="216"/>
                    <a:pt x="214" y="216"/>
                  </a:cubicBezTo>
                  <a:cubicBezTo>
                    <a:pt x="214" y="197"/>
                    <a:pt x="215" y="182"/>
                    <a:pt x="219" y="172"/>
                  </a:cubicBezTo>
                  <a:cubicBezTo>
                    <a:pt x="222" y="161"/>
                    <a:pt x="228" y="152"/>
                    <a:pt x="237" y="143"/>
                  </a:cubicBezTo>
                  <a:cubicBezTo>
                    <a:pt x="246" y="135"/>
                    <a:pt x="257" y="128"/>
                    <a:pt x="270" y="123"/>
                  </a:cubicBezTo>
                  <a:cubicBezTo>
                    <a:pt x="283" y="150"/>
                    <a:pt x="283" y="150"/>
                    <a:pt x="283" y="150"/>
                  </a:cubicBezTo>
                  <a:cubicBezTo>
                    <a:pt x="270" y="154"/>
                    <a:pt x="261" y="160"/>
                    <a:pt x="255" y="167"/>
                  </a:cubicBezTo>
                  <a:cubicBezTo>
                    <a:pt x="250" y="175"/>
                    <a:pt x="247" y="185"/>
                    <a:pt x="247" y="198"/>
                  </a:cubicBezTo>
                  <a:cubicBezTo>
                    <a:pt x="278" y="198"/>
                    <a:pt x="278" y="198"/>
                    <a:pt x="278" y="198"/>
                  </a:cubicBezTo>
                  <a:lnTo>
                    <a:pt x="278" y="2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cxnSp>
        <p:nvCxnSpPr>
          <p:cNvPr id="12" name="Straight Connector 11"/>
          <p:cNvCxnSpPr/>
          <p:nvPr userDrawn="1"/>
        </p:nvCxnSpPr>
        <p:spPr>
          <a:xfrm>
            <a:off x="2795848" y="4437853"/>
            <a:ext cx="6600305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 userDrawn="1"/>
        </p:nvGrpSpPr>
        <p:grpSpPr>
          <a:xfrm>
            <a:off x="3619912" y="4738254"/>
            <a:ext cx="4952177" cy="283924"/>
            <a:chOff x="587076" y="4891945"/>
            <a:chExt cx="6379553" cy="365760"/>
          </a:xfrm>
        </p:grpSpPr>
        <p:pic>
          <p:nvPicPr>
            <p:cNvPr id="14" name="Picture 2" descr="C:\Users\kathyp\Documents\00_Brand-Resources\Multimode Elements\Multimode Icons\PNG\Multimode-Icon_HANG.png"/>
            <p:cNvPicPr>
              <a:picLocks noChangeAspect="1" noChangeArrowheads="1"/>
            </p:cNvPicPr>
            <p:nvPr userDrawn="1"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587076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3" descr="C:\Users\kathyp\Documents\00_Brand-Resources\Multimode Elements\Multimode Icons\PNG\Multimode-Icon_HOLD.png"/>
            <p:cNvPicPr>
              <a:picLocks noChangeAspect="1" noChangeArrowheads="1"/>
            </p:cNvPicPr>
            <p:nvPr userDrawn="1"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1300860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C:\Users\kathyp\Documents\00_Brand-Resources\Multimode Elements\Multimode Icons\PNG\Multimode-Icon_LAPTOP.png"/>
            <p:cNvPicPr>
              <a:picLocks noChangeAspect="1" noChangeArrowheads="1"/>
            </p:cNvPicPr>
            <p:nvPr userDrawn="1"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1658247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5" descr="C:\Users\kathyp\Documents\00_Brand-Resources\Multimode Elements\Multimode Icons\PNG\Multimode-Icon_STAND.png"/>
            <p:cNvPicPr>
              <a:picLocks noChangeAspect="1" noChangeArrowheads="1"/>
            </p:cNvPicPr>
            <p:nvPr userDrawn="1"/>
          </p:nvPicPr>
          <p:blipFill>
            <a:blip r:embed="rId6" cstate="screen"/>
            <a:srcRect/>
            <a:stretch>
              <a:fillRect/>
            </a:stretch>
          </p:blipFill>
          <p:spPr bwMode="auto">
            <a:xfrm>
              <a:off x="2728428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6" descr="C:\Users\kathyp\Documents\00_Brand-Resources\Multimode Elements\Multimode Icons\PNG\Multimode-Icon_STAND-Tablet.png"/>
            <p:cNvPicPr>
              <a:picLocks noChangeAspect="1" noChangeArrowheads="1"/>
            </p:cNvPicPr>
            <p:nvPr userDrawn="1"/>
          </p:nvPicPr>
          <p:blipFill>
            <a:blip r:embed="rId7" cstate="screen"/>
            <a:srcRect/>
            <a:stretch>
              <a:fillRect/>
            </a:stretch>
          </p:blipFill>
          <p:spPr bwMode="auto">
            <a:xfrm>
              <a:off x="3442212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7" descr="C:\Users\kathyp\Documents\00_Brand-Resources\Multimode Elements\Multimode Icons\PNG\Multimode-Icon_TABLE.png"/>
            <p:cNvPicPr>
              <a:picLocks noChangeAspect="1" noChangeArrowheads="1"/>
            </p:cNvPicPr>
            <p:nvPr userDrawn="1"/>
          </p:nvPicPr>
          <p:blipFill>
            <a:blip r:embed="rId8" cstate="screen"/>
            <a:srcRect/>
            <a:stretch>
              <a:fillRect/>
            </a:stretch>
          </p:blipFill>
          <p:spPr bwMode="auto">
            <a:xfrm>
              <a:off x="3799599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8" descr="C:\Users\kathyp\Documents\00_Brand-Resources\Multimode Elements\Multimode Icons\PNG\Multimode-Icon_TABLET.png"/>
            <p:cNvPicPr>
              <a:picLocks noChangeAspect="1" noChangeArrowheads="1"/>
            </p:cNvPicPr>
            <p:nvPr userDrawn="1"/>
          </p:nvPicPr>
          <p:blipFill>
            <a:blip r:embed="rId9" cstate="screen"/>
            <a:srcRect/>
            <a:stretch>
              <a:fillRect/>
            </a:stretch>
          </p:blipFill>
          <p:spPr bwMode="auto">
            <a:xfrm>
              <a:off x="4156986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9" descr="C:\Users\kathyp\Documents\00_Brand-Resources\Multimode Elements\Multimode Icons\PNG\Multimode-Icon_TENT.png"/>
            <p:cNvPicPr>
              <a:picLocks noChangeAspect="1" noChangeArrowheads="1"/>
            </p:cNvPicPr>
            <p:nvPr userDrawn="1"/>
          </p:nvPicPr>
          <p:blipFill>
            <a:blip r:embed="rId10" cstate="screen"/>
            <a:srcRect/>
            <a:stretch>
              <a:fillRect/>
            </a:stretch>
          </p:blipFill>
          <p:spPr bwMode="auto">
            <a:xfrm>
              <a:off x="5583564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10" descr="C:\Users\kathyp\Documents\00_Brand-Resources\Multimode Elements\Multimode Icons\PNG\Multimode-Icon_TILT.png"/>
            <p:cNvPicPr>
              <a:picLocks noChangeAspect="1" noChangeArrowheads="1"/>
            </p:cNvPicPr>
            <p:nvPr userDrawn="1"/>
          </p:nvPicPr>
          <p:blipFill>
            <a:blip r:embed="rId11" cstate="screen"/>
            <a:srcRect/>
            <a:stretch>
              <a:fillRect/>
            </a:stretch>
          </p:blipFill>
          <p:spPr bwMode="auto">
            <a:xfrm>
              <a:off x="6297348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11" descr="C:\Users\kathyp\Documents\00_Brand-Resources\Multimode Elements\Multimode Icons\PNG\Multimode-Icon_TV.png"/>
            <p:cNvPicPr>
              <a:picLocks noChangeAspect="1" noChangeArrowheads="1"/>
            </p:cNvPicPr>
            <p:nvPr userDrawn="1"/>
          </p:nvPicPr>
          <p:blipFill>
            <a:blip r:embed="rId12" cstate="screen"/>
            <a:srcRect/>
            <a:stretch>
              <a:fillRect/>
            </a:stretch>
          </p:blipFill>
          <p:spPr bwMode="auto">
            <a:xfrm>
              <a:off x="6654743" y="4917112"/>
              <a:ext cx="311886" cy="31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4" name="Group 175"/>
            <p:cNvGrpSpPr/>
            <p:nvPr userDrawn="1"/>
          </p:nvGrpSpPr>
          <p:grpSpPr>
            <a:xfrm>
              <a:off x="2015634" y="4917112"/>
              <a:ext cx="310896" cy="310896"/>
              <a:chOff x="2024598" y="5468108"/>
              <a:chExt cx="310896" cy="310896"/>
            </a:xfrm>
          </p:grpSpPr>
          <p:sp>
            <p:nvSpPr>
              <p:cNvPr id="46" name="Oval 45"/>
              <p:cNvSpPr/>
              <p:nvPr userDrawn="1"/>
            </p:nvSpPr>
            <p:spPr>
              <a:xfrm>
                <a:off x="2024598" y="5468108"/>
                <a:ext cx="310896" cy="31089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endParaRPr lang="en-US" dirty="0">
                  <a:solidFill>
                    <a:prstClr val="white"/>
                  </a:solidFill>
                </a:endParaRPr>
              </a:p>
            </p:txBody>
          </p:sp>
          <p:pic>
            <p:nvPicPr>
              <p:cNvPr id="47" name="Picture 46"/>
              <p:cNvPicPr>
                <a:picLocks noChangeAspect="1"/>
              </p:cNvPicPr>
              <p:nvPr userDrawn="1"/>
            </p:nvPicPr>
            <p:blipFill>
              <a:blip r:embed="rId13" cstate="screen"/>
              <a:stretch>
                <a:fillRect/>
              </a:stretch>
            </p:blipFill>
            <p:spPr>
              <a:xfrm>
                <a:off x="2118814" y="5509256"/>
                <a:ext cx="122464" cy="228600"/>
              </a:xfrm>
              <a:prstGeom prst="rect">
                <a:avLst/>
              </a:prstGeom>
            </p:spPr>
          </p:pic>
        </p:grpSp>
        <p:grpSp>
          <p:nvGrpSpPr>
            <p:cNvPr id="25" name="Group 178"/>
            <p:cNvGrpSpPr/>
            <p:nvPr userDrawn="1"/>
          </p:nvGrpSpPr>
          <p:grpSpPr>
            <a:xfrm>
              <a:off x="3085815" y="4917112"/>
              <a:ext cx="310896" cy="310896"/>
              <a:chOff x="3094779" y="5468108"/>
              <a:chExt cx="310896" cy="310896"/>
            </a:xfrm>
          </p:grpSpPr>
          <p:sp>
            <p:nvSpPr>
              <p:cNvPr id="44" name="Oval 43"/>
              <p:cNvSpPr/>
              <p:nvPr userDrawn="1"/>
            </p:nvSpPr>
            <p:spPr>
              <a:xfrm>
                <a:off x="3094779" y="5468108"/>
                <a:ext cx="310896" cy="310896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endParaRPr lang="en-US" dirty="0">
                  <a:solidFill>
                    <a:prstClr val="white"/>
                  </a:solidFill>
                </a:endParaRPr>
              </a:p>
            </p:txBody>
          </p:sp>
          <p:pic>
            <p:nvPicPr>
              <p:cNvPr id="45" name="Picture 9" descr="C:\Users\yhwang\Desktop\WW Design\Multimode Icons\twitter-01.png"/>
              <p:cNvPicPr>
                <a:picLocks noChangeAspect="1" noChangeArrowheads="1"/>
              </p:cNvPicPr>
              <p:nvPr userDrawn="1"/>
            </p:nvPicPr>
            <p:blipFill>
              <a:blip r:embed="rId14" cstate="screen"/>
              <a:srcRect/>
              <a:stretch>
                <a:fillRect/>
              </a:stretch>
            </p:blipFill>
            <p:spPr bwMode="auto">
              <a:xfrm>
                <a:off x="3094779" y="5468108"/>
                <a:ext cx="310896" cy="310896"/>
              </a:xfrm>
              <a:prstGeom prst="rect">
                <a:avLst/>
              </a:prstGeom>
              <a:noFill/>
            </p:spPr>
          </p:pic>
        </p:grpSp>
        <p:grpSp>
          <p:nvGrpSpPr>
            <p:cNvPr id="26" name="Group 181"/>
            <p:cNvGrpSpPr/>
            <p:nvPr userDrawn="1"/>
          </p:nvGrpSpPr>
          <p:grpSpPr>
            <a:xfrm>
              <a:off x="944463" y="4917112"/>
              <a:ext cx="310896" cy="310896"/>
              <a:chOff x="953427" y="5468108"/>
              <a:chExt cx="310896" cy="310896"/>
            </a:xfrm>
          </p:grpSpPr>
          <p:sp>
            <p:nvSpPr>
              <p:cNvPr id="42" name="Oval 41"/>
              <p:cNvSpPr/>
              <p:nvPr userDrawn="1"/>
            </p:nvSpPr>
            <p:spPr>
              <a:xfrm>
                <a:off x="953427" y="5468108"/>
                <a:ext cx="310896" cy="31089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endParaRPr lang="en-US" dirty="0">
                  <a:solidFill>
                    <a:prstClr val="white"/>
                  </a:solidFill>
                </a:endParaRPr>
              </a:p>
            </p:txBody>
          </p:sp>
          <p:pic>
            <p:nvPicPr>
              <p:cNvPr id="43" name="Picture 5" descr="C:\Users\yhwang\Desktop\WW Design\Multimode Icons\globe-01.png"/>
              <p:cNvPicPr>
                <a:picLocks noChangeAspect="1" noChangeArrowheads="1"/>
              </p:cNvPicPr>
              <p:nvPr userDrawn="1"/>
            </p:nvPicPr>
            <p:blipFill>
              <a:blip r:embed="rId15" cstate="screen"/>
              <a:srcRect/>
              <a:stretch>
                <a:fillRect/>
              </a:stretch>
            </p:blipFill>
            <p:spPr bwMode="auto">
              <a:xfrm>
                <a:off x="980859" y="5495540"/>
                <a:ext cx="256032" cy="256032"/>
              </a:xfrm>
              <a:prstGeom prst="rect">
                <a:avLst/>
              </a:prstGeom>
              <a:noFill/>
            </p:spPr>
          </p:pic>
        </p:grpSp>
        <p:grpSp>
          <p:nvGrpSpPr>
            <p:cNvPr id="27" name="Group 255"/>
            <p:cNvGrpSpPr/>
            <p:nvPr userDrawn="1"/>
          </p:nvGrpSpPr>
          <p:grpSpPr>
            <a:xfrm>
              <a:off x="2346864" y="4891945"/>
              <a:ext cx="365760" cy="365760"/>
              <a:chOff x="2355828" y="5442941"/>
              <a:chExt cx="365760" cy="365760"/>
            </a:xfrm>
          </p:grpSpPr>
          <p:sp>
            <p:nvSpPr>
              <p:cNvPr id="40" name="Oval 39"/>
              <p:cNvSpPr/>
              <p:nvPr userDrawn="1"/>
            </p:nvSpPr>
            <p:spPr>
              <a:xfrm>
                <a:off x="2380995" y="5468108"/>
                <a:ext cx="310896" cy="310896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endParaRPr lang="en-US" dirty="0">
                  <a:solidFill>
                    <a:prstClr val="white"/>
                  </a:solidFill>
                </a:endParaRPr>
              </a:p>
            </p:txBody>
          </p:sp>
          <p:pic>
            <p:nvPicPr>
              <p:cNvPr id="41" name="Picture 2" descr="C:\Users\yhwang\Desktop\WW Design\Multimode Icons\chain-01.png"/>
              <p:cNvPicPr>
                <a:picLocks noChangeAspect="1" noChangeArrowheads="1"/>
              </p:cNvPicPr>
              <p:nvPr userDrawn="1"/>
            </p:nvPicPr>
            <p:blipFill>
              <a:blip r:embed="rId16" cstate="screen"/>
              <a:srcRect/>
              <a:stretch>
                <a:fillRect/>
              </a:stretch>
            </p:blipFill>
            <p:spPr bwMode="auto">
              <a:xfrm>
                <a:off x="2355828" y="5442941"/>
                <a:ext cx="365760" cy="365760"/>
              </a:xfrm>
              <a:prstGeom prst="rect">
                <a:avLst/>
              </a:prstGeom>
              <a:noFill/>
            </p:spPr>
          </p:pic>
        </p:grpSp>
        <p:grpSp>
          <p:nvGrpSpPr>
            <p:cNvPr id="28" name="Group 258"/>
            <p:cNvGrpSpPr/>
            <p:nvPr userDrawn="1"/>
          </p:nvGrpSpPr>
          <p:grpSpPr>
            <a:xfrm>
              <a:off x="5227167" y="4917112"/>
              <a:ext cx="310896" cy="310896"/>
              <a:chOff x="5236131" y="5468108"/>
              <a:chExt cx="310896" cy="310896"/>
            </a:xfrm>
          </p:grpSpPr>
          <p:sp>
            <p:nvSpPr>
              <p:cNvPr id="38" name="Oval 37"/>
              <p:cNvSpPr/>
              <p:nvPr userDrawn="1"/>
            </p:nvSpPr>
            <p:spPr>
              <a:xfrm>
                <a:off x="5236131" y="5468108"/>
                <a:ext cx="310896" cy="310896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endParaRPr lang="en-US" dirty="0">
                  <a:solidFill>
                    <a:prstClr val="white"/>
                  </a:solidFill>
                </a:endParaRPr>
              </a:p>
            </p:txBody>
          </p:sp>
          <p:pic>
            <p:nvPicPr>
              <p:cNvPr id="39" name="Picture 38" descr="C:\Users\yhwang\Desktop\WW Design\Multimode Icons\facebook-01.png"/>
              <p:cNvPicPr>
                <a:picLocks noChangeAspect="1" noChangeArrowheads="1"/>
              </p:cNvPicPr>
              <p:nvPr userDrawn="1"/>
            </p:nvPicPr>
            <p:blipFill>
              <a:blip r:embed="rId17" cstate="screen"/>
              <a:srcRect/>
              <a:stretch>
                <a:fillRect/>
              </a:stretch>
            </p:blipFill>
            <p:spPr bwMode="auto">
              <a:xfrm>
                <a:off x="5236131" y="5468108"/>
                <a:ext cx="310896" cy="310896"/>
              </a:xfrm>
              <a:prstGeom prst="rect">
                <a:avLst/>
              </a:prstGeom>
              <a:noFill/>
            </p:spPr>
          </p:pic>
        </p:grpSp>
        <p:grpSp>
          <p:nvGrpSpPr>
            <p:cNvPr id="29" name="Group 261"/>
            <p:cNvGrpSpPr/>
            <p:nvPr userDrawn="1"/>
          </p:nvGrpSpPr>
          <p:grpSpPr>
            <a:xfrm>
              <a:off x="4514373" y="4917112"/>
              <a:ext cx="310896" cy="310896"/>
              <a:chOff x="4523337" y="5468108"/>
              <a:chExt cx="310896" cy="310896"/>
            </a:xfrm>
          </p:grpSpPr>
          <p:sp>
            <p:nvSpPr>
              <p:cNvPr id="36" name="Oval 35"/>
              <p:cNvSpPr/>
              <p:nvPr userDrawn="1"/>
            </p:nvSpPr>
            <p:spPr>
              <a:xfrm>
                <a:off x="4523337" y="5468108"/>
                <a:ext cx="310896" cy="310896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endParaRPr lang="en-US" dirty="0">
                  <a:solidFill>
                    <a:prstClr val="white"/>
                  </a:solidFill>
                </a:endParaRPr>
              </a:p>
            </p:txBody>
          </p:sp>
          <p:pic>
            <p:nvPicPr>
              <p:cNvPr id="37" name="Picture 7" descr="C:\Users\yhwang\Desktop\WW Design\Multimode Icons\server-01.png"/>
              <p:cNvPicPr>
                <a:picLocks noChangeAspect="1" noChangeArrowheads="1"/>
              </p:cNvPicPr>
              <p:nvPr userDrawn="1"/>
            </p:nvPicPr>
            <p:blipFill>
              <a:blip r:embed="rId18" cstate="screen"/>
              <a:srcRect/>
              <a:stretch>
                <a:fillRect/>
              </a:stretch>
            </p:blipFill>
            <p:spPr bwMode="auto">
              <a:xfrm>
                <a:off x="4523337" y="5468108"/>
                <a:ext cx="310896" cy="310896"/>
              </a:xfrm>
              <a:prstGeom prst="rect">
                <a:avLst/>
              </a:prstGeom>
              <a:noFill/>
            </p:spPr>
          </p:pic>
        </p:grpSp>
        <p:grpSp>
          <p:nvGrpSpPr>
            <p:cNvPr id="30" name="Group 264"/>
            <p:cNvGrpSpPr/>
            <p:nvPr userDrawn="1"/>
          </p:nvGrpSpPr>
          <p:grpSpPr>
            <a:xfrm>
              <a:off x="4870770" y="4917112"/>
              <a:ext cx="310896" cy="310896"/>
              <a:chOff x="4879734" y="5468108"/>
              <a:chExt cx="310896" cy="310896"/>
            </a:xfrm>
          </p:grpSpPr>
          <p:sp>
            <p:nvSpPr>
              <p:cNvPr id="34" name="Oval 33"/>
              <p:cNvSpPr/>
              <p:nvPr userDrawn="1"/>
            </p:nvSpPr>
            <p:spPr>
              <a:xfrm>
                <a:off x="4879734" y="5468108"/>
                <a:ext cx="310896" cy="31089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endParaRPr lang="en-US" dirty="0">
                  <a:solidFill>
                    <a:prstClr val="white"/>
                  </a:solidFill>
                </a:endParaRPr>
              </a:p>
            </p:txBody>
          </p:sp>
          <p:pic>
            <p:nvPicPr>
              <p:cNvPr id="35" name="Picture 6" descr="C:\Users\yhwang\Desktop\WW Design\Multimode Icons\network-01.png"/>
              <p:cNvPicPr>
                <a:picLocks noChangeAspect="1" noChangeArrowheads="1"/>
              </p:cNvPicPr>
              <p:nvPr userDrawn="1"/>
            </p:nvPicPr>
            <p:blipFill>
              <a:blip r:embed="rId19" cstate="screen"/>
              <a:srcRect/>
              <a:stretch>
                <a:fillRect/>
              </a:stretch>
            </p:blipFill>
            <p:spPr bwMode="auto">
              <a:xfrm>
                <a:off x="4879734" y="5468108"/>
                <a:ext cx="310896" cy="310896"/>
              </a:xfrm>
              <a:prstGeom prst="rect">
                <a:avLst/>
              </a:prstGeom>
              <a:noFill/>
            </p:spPr>
          </p:pic>
        </p:grpSp>
        <p:grpSp>
          <p:nvGrpSpPr>
            <p:cNvPr id="31" name="Group 267"/>
            <p:cNvGrpSpPr/>
            <p:nvPr userDrawn="1"/>
          </p:nvGrpSpPr>
          <p:grpSpPr>
            <a:xfrm>
              <a:off x="5940951" y="4917112"/>
              <a:ext cx="310896" cy="310896"/>
              <a:chOff x="5949915" y="5468108"/>
              <a:chExt cx="310896" cy="310896"/>
            </a:xfrm>
          </p:grpSpPr>
          <p:sp>
            <p:nvSpPr>
              <p:cNvPr id="32" name="Oval 31"/>
              <p:cNvSpPr/>
              <p:nvPr userDrawn="1"/>
            </p:nvSpPr>
            <p:spPr>
              <a:xfrm>
                <a:off x="5949915" y="5468108"/>
                <a:ext cx="310896" cy="31089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endParaRPr lang="en-US" dirty="0">
                  <a:solidFill>
                    <a:prstClr val="white"/>
                  </a:solidFill>
                </a:endParaRPr>
              </a:p>
            </p:txBody>
          </p:sp>
          <p:pic>
            <p:nvPicPr>
              <p:cNvPr id="33" name="Picture 8" descr="C:\Users\yhwang\Desktop\WW Design\Multimode Icons\think_light-01.png"/>
              <p:cNvPicPr>
                <a:picLocks noChangeAspect="1" noChangeArrowheads="1"/>
              </p:cNvPicPr>
              <p:nvPr userDrawn="1"/>
            </p:nvPicPr>
            <p:blipFill>
              <a:blip r:embed="rId20" cstate="screen"/>
              <a:srcRect/>
              <a:stretch>
                <a:fillRect/>
              </a:stretch>
            </p:blipFill>
            <p:spPr bwMode="auto">
              <a:xfrm>
                <a:off x="5949915" y="5468108"/>
                <a:ext cx="310896" cy="310896"/>
              </a:xfrm>
              <a:prstGeom prst="rect">
                <a:avLst/>
              </a:prstGeom>
              <a:noFill/>
            </p:spPr>
          </p:pic>
        </p:grpSp>
      </p:grpSp>
      <p:pic>
        <p:nvPicPr>
          <p:cNvPr id="48" name="Picture 47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0187" y="2009776"/>
            <a:ext cx="6971627" cy="22315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-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cap="none"/>
            </a:lvl1pPr>
          </a:lstStyle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9" name="Title 28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74320"/>
            <a:ext cx="11073384" cy="521208"/>
          </a:xfrm>
          <a:prstGeom prst="rect">
            <a:avLst/>
          </a:prstGeom>
        </p:spPr>
        <p:txBody>
          <a:bodyPr wrap="square" lIns="0" tIns="0" rIns="0" bIns="0" anchor="ctr" anchorCtr="0"/>
          <a:lstStyle>
            <a:lvl1pPr marL="0" algn="l" defTabSz="1219200" rtl="0" eaLnBrk="1" latinLnBrk="0" hangingPunct="1">
              <a:lnSpc>
                <a:spcPct val="100000"/>
              </a:lnSpc>
              <a:spcBef>
                <a:spcPct val="0"/>
              </a:spcBef>
              <a:buNone/>
              <a:tabLst>
                <a:tab pos="1218565" algn="l"/>
              </a:tabLst>
              <a:defRPr lang="en-US" sz="360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14" name="Freeform 5"/>
          <p:cNvSpPr>
            <a:spLocks noChangeAspect="1" noEditPoints="1"/>
          </p:cNvSpPr>
          <p:nvPr userDrawn="1"/>
        </p:nvSpPr>
        <p:spPr bwMode="black">
          <a:xfrm>
            <a:off x="205354" y="423406"/>
            <a:ext cx="200587" cy="200587"/>
          </a:xfrm>
          <a:custGeom>
            <a:avLst/>
            <a:gdLst>
              <a:gd name="T0" fmla="*/ 684 w 1368"/>
              <a:gd name="T1" fmla="*/ 0 h 1368"/>
              <a:gd name="T2" fmla="*/ 0 w 1368"/>
              <a:gd name="T3" fmla="*/ 684 h 1368"/>
              <a:gd name="T4" fmla="*/ 684 w 1368"/>
              <a:gd name="T5" fmla="*/ 1368 h 1368"/>
              <a:gd name="T6" fmla="*/ 1368 w 1368"/>
              <a:gd name="T7" fmla="*/ 684 h 1368"/>
              <a:gd name="T8" fmla="*/ 684 w 1368"/>
              <a:gd name="T9" fmla="*/ 0 h 1368"/>
              <a:gd name="T10" fmla="*/ 1068 w 1368"/>
              <a:gd name="T11" fmla="*/ 698 h 1368"/>
              <a:gd name="T12" fmla="*/ 973 w 1368"/>
              <a:gd name="T13" fmla="*/ 793 h 1368"/>
              <a:gd name="T14" fmla="*/ 793 w 1368"/>
              <a:gd name="T15" fmla="*/ 793 h 1368"/>
              <a:gd name="T16" fmla="*/ 793 w 1368"/>
              <a:gd name="T17" fmla="*/ 973 h 1368"/>
              <a:gd name="T18" fmla="*/ 698 w 1368"/>
              <a:gd name="T19" fmla="*/ 1068 h 1368"/>
              <a:gd name="T20" fmla="*/ 670 w 1368"/>
              <a:gd name="T21" fmla="*/ 1068 h 1368"/>
              <a:gd name="T22" fmla="*/ 576 w 1368"/>
              <a:gd name="T23" fmla="*/ 973 h 1368"/>
              <a:gd name="T24" fmla="*/ 576 w 1368"/>
              <a:gd name="T25" fmla="*/ 793 h 1368"/>
              <a:gd name="T26" fmla="*/ 396 w 1368"/>
              <a:gd name="T27" fmla="*/ 793 h 1368"/>
              <a:gd name="T28" fmla="*/ 301 w 1368"/>
              <a:gd name="T29" fmla="*/ 698 h 1368"/>
              <a:gd name="T30" fmla="*/ 301 w 1368"/>
              <a:gd name="T31" fmla="*/ 671 h 1368"/>
              <a:gd name="T32" fmla="*/ 396 w 1368"/>
              <a:gd name="T33" fmla="*/ 576 h 1368"/>
              <a:gd name="T34" fmla="*/ 576 w 1368"/>
              <a:gd name="T35" fmla="*/ 576 h 1368"/>
              <a:gd name="T36" fmla="*/ 576 w 1368"/>
              <a:gd name="T37" fmla="*/ 396 h 1368"/>
              <a:gd name="T38" fmla="*/ 670 w 1368"/>
              <a:gd name="T39" fmla="*/ 301 h 1368"/>
              <a:gd name="T40" fmla="*/ 698 w 1368"/>
              <a:gd name="T41" fmla="*/ 301 h 1368"/>
              <a:gd name="T42" fmla="*/ 793 w 1368"/>
              <a:gd name="T43" fmla="*/ 396 h 1368"/>
              <a:gd name="T44" fmla="*/ 793 w 1368"/>
              <a:gd name="T45" fmla="*/ 576 h 1368"/>
              <a:gd name="T46" fmla="*/ 973 w 1368"/>
              <a:gd name="T47" fmla="*/ 576 h 1368"/>
              <a:gd name="T48" fmla="*/ 1068 w 1368"/>
              <a:gd name="T49" fmla="*/ 671 h 1368"/>
              <a:gd name="T50" fmla="*/ 1068 w 1368"/>
              <a:gd name="T51" fmla="*/ 698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68" h="1368">
                <a:moveTo>
                  <a:pt x="684" y="0"/>
                </a:moveTo>
                <a:cubicBezTo>
                  <a:pt x="307" y="0"/>
                  <a:pt x="0" y="307"/>
                  <a:pt x="0" y="684"/>
                </a:cubicBezTo>
                <a:cubicBezTo>
                  <a:pt x="0" y="1062"/>
                  <a:pt x="307" y="1368"/>
                  <a:pt x="684" y="1368"/>
                </a:cubicBezTo>
                <a:cubicBezTo>
                  <a:pt x="1062" y="1368"/>
                  <a:pt x="1368" y="1062"/>
                  <a:pt x="1368" y="684"/>
                </a:cubicBezTo>
                <a:cubicBezTo>
                  <a:pt x="1368" y="307"/>
                  <a:pt x="1062" y="0"/>
                  <a:pt x="684" y="0"/>
                </a:cubicBezTo>
                <a:close/>
                <a:moveTo>
                  <a:pt x="1068" y="698"/>
                </a:moveTo>
                <a:cubicBezTo>
                  <a:pt x="1068" y="751"/>
                  <a:pt x="1025" y="793"/>
                  <a:pt x="973" y="793"/>
                </a:cubicBezTo>
                <a:cubicBezTo>
                  <a:pt x="793" y="793"/>
                  <a:pt x="793" y="793"/>
                  <a:pt x="793" y="793"/>
                </a:cubicBezTo>
                <a:cubicBezTo>
                  <a:pt x="793" y="973"/>
                  <a:pt x="793" y="973"/>
                  <a:pt x="793" y="973"/>
                </a:cubicBezTo>
                <a:cubicBezTo>
                  <a:pt x="793" y="1025"/>
                  <a:pt x="750" y="1068"/>
                  <a:pt x="698" y="1068"/>
                </a:cubicBezTo>
                <a:cubicBezTo>
                  <a:pt x="670" y="1068"/>
                  <a:pt x="670" y="1068"/>
                  <a:pt x="670" y="1068"/>
                </a:cubicBezTo>
                <a:cubicBezTo>
                  <a:pt x="618" y="1068"/>
                  <a:pt x="576" y="1025"/>
                  <a:pt x="576" y="973"/>
                </a:cubicBezTo>
                <a:cubicBezTo>
                  <a:pt x="576" y="793"/>
                  <a:pt x="576" y="793"/>
                  <a:pt x="576" y="793"/>
                </a:cubicBezTo>
                <a:cubicBezTo>
                  <a:pt x="396" y="793"/>
                  <a:pt x="396" y="793"/>
                  <a:pt x="396" y="793"/>
                </a:cubicBezTo>
                <a:cubicBezTo>
                  <a:pt x="344" y="793"/>
                  <a:pt x="301" y="751"/>
                  <a:pt x="301" y="698"/>
                </a:cubicBezTo>
                <a:cubicBezTo>
                  <a:pt x="301" y="671"/>
                  <a:pt x="301" y="671"/>
                  <a:pt x="301" y="671"/>
                </a:cubicBezTo>
                <a:cubicBezTo>
                  <a:pt x="301" y="618"/>
                  <a:pt x="344" y="576"/>
                  <a:pt x="396" y="576"/>
                </a:cubicBezTo>
                <a:cubicBezTo>
                  <a:pt x="576" y="576"/>
                  <a:pt x="576" y="576"/>
                  <a:pt x="576" y="576"/>
                </a:cubicBezTo>
                <a:cubicBezTo>
                  <a:pt x="576" y="396"/>
                  <a:pt x="576" y="396"/>
                  <a:pt x="576" y="396"/>
                </a:cubicBezTo>
                <a:cubicBezTo>
                  <a:pt x="576" y="344"/>
                  <a:pt x="618" y="301"/>
                  <a:pt x="670" y="301"/>
                </a:cubicBezTo>
                <a:cubicBezTo>
                  <a:pt x="698" y="301"/>
                  <a:pt x="698" y="301"/>
                  <a:pt x="698" y="301"/>
                </a:cubicBezTo>
                <a:cubicBezTo>
                  <a:pt x="750" y="301"/>
                  <a:pt x="793" y="344"/>
                  <a:pt x="793" y="396"/>
                </a:cubicBezTo>
                <a:cubicBezTo>
                  <a:pt x="793" y="576"/>
                  <a:pt x="793" y="576"/>
                  <a:pt x="793" y="576"/>
                </a:cubicBezTo>
                <a:cubicBezTo>
                  <a:pt x="973" y="576"/>
                  <a:pt x="973" y="576"/>
                  <a:pt x="973" y="576"/>
                </a:cubicBezTo>
                <a:cubicBezTo>
                  <a:pt x="1025" y="576"/>
                  <a:pt x="1068" y="618"/>
                  <a:pt x="1068" y="671"/>
                </a:cubicBezTo>
                <a:lnTo>
                  <a:pt x="1068" y="6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4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879513" y="6349874"/>
            <a:ext cx="2699297" cy="316718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2022/1/17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4114928" y="6349874"/>
            <a:ext cx="3958969" cy="31671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8608358" y="6349874"/>
            <a:ext cx="2699297" cy="316718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-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cap="none"/>
            </a:lvl1pPr>
          </a:lstStyle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9" name="Title 28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74320"/>
            <a:ext cx="11073384" cy="521208"/>
          </a:xfrm>
          <a:prstGeom prst="rect">
            <a:avLst/>
          </a:prstGeom>
        </p:spPr>
        <p:txBody>
          <a:bodyPr wrap="square" lIns="0" tIns="0" rIns="0" bIns="0" anchor="ctr" anchorCtr="0"/>
          <a:lstStyle>
            <a:lvl1pPr marL="0" algn="l" defTabSz="1219200" rtl="0" eaLnBrk="1" latinLnBrk="0" hangingPunct="1">
              <a:lnSpc>
                <a:spcPct val="100000"/>
              </a:lnSpc>
              <a:spcBef>
                <a:spcPct val="0"/>
              </a:spcBef>
              <a:buNone/>
              <a:tabLst>
                <a:tab pos="1218565" algn="l"/>
              </a:tabLst>
              <a:defRPr lang="en-US" sz="360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14" name="Freeform 5"/>
          <p:cNvSpPr>
            <a:spLocks noChangeAspect="1" noEditPoints="1"/>
          </p:cNvSpPr>
          <p:nvPr userDrawn="1"/>
        </p:nvSpPr>
        <p:spPr bwMode="black">
          <a:xfrm>
            <a:off x="205354" y="423406"/>
            <a:ext cx="200587" cy="200587"/>
          </a:xfrm>
          <a:custGeom>
            <a:avLst/>
            <a:gdLst>
              <a:gd name="T0" fmla="*/ 684 w 1368"/>
              <a:gd name="T1" fmla="*/ 0 h 1368"/>
              <a:gd name="T2" fmla="*/ 0 w 1368"/>
              <a:gd name="T3" fmla="*/ 684 h 1368"/>
              <a:gd name="T4" fmla="*/ 684 w 1368"/>
              <a:gd name="T5" fmla="*/ 1368 h 1368"/>
              <a:gd name="T6" fmla="*/ 1368 w 1368"/>
              <a:gd name="T7" fmla="*/ 684 h 1368"/>
              <a:gd name="T8" fmla="*/ 684 w 1368"/>
              <a:gd name="T9" fmla="*/ 0 h 1368"/>
              <a:gd name="T10" fmla="*/ 1068 w 1368"/>
              <a:gd name="T11" fmla="*/ 698 h 1368"/>
              <a:gd name="T12" fmla="*/ 973 w 1368"/>
              <a:gd name="T13" fmla="*/ 793 h 1368"/>
              <a:gd name="T14" fmla="*/ 793 w 1368"/>
              <a:gd name="T15" fmla="*/ 793 h 1368"/>
              <a:gd name="T16" fmla="*/ 793 w 1368"/>
              <a:gd name="T17" fmla="*/ 973 h 1368"/>
              <a:gd name="T18" fmla="*/ 698 w 1368"/>
              <a:gd name="T19" fmla="*/ 1068 h 1368"/>
              <a:gd name="T20" fmla="*/ 670 w 1368"/>
              <a:gd name="T21" fmla="*/ 1068 h 1368"/>
              <a:gd name="T22" fmla="*/ 576 w 1368"/>
              <a:gd name="T23" fmla="*/ 973 h 1368"/>
              <a:gd name="T24" fmla="*/ 576 w 1368"/>
              <a:gd name="T25" fmla="*/ 793 h 1368"/>
              <a:gd name="T26" fmla="*/ 396 w 1368"/>
              <a:gd name="T27" fmla="*/ 793 h 1368"/>
              <a:gd name="T28" fmla="*/ 301 w 1368"/>
              <a:gd name="T29" fmla="*/ 698 h 1368"/>
              <a:gd name="T30" fmla="*/ 301 w 1368"/>
              <a:gd name="T31" fmla="*/ 671 h 1368"/>
              <a:gd name="T32" fmla="*/ 396 w 1368"/>
              <a:gd name="T33" fmla="*/ 576 h 1368"/>
              <a:gd name="T34" fmla="*/ 576 w 1368"/>
              <a:gd name="T35" fmla="*/ 576 h 1368"/>
              <a:gd name="T36" fmla="*/ 576 w 1368"/>
              <a:gd name="T37" fmla="*/ 396 h 1368"/>
              <a:gd name="T38" fmla="*/ 670 w 1368"/>
              <a:gd name="T39" fmla="*/ 301 h 1368"/>
              <a:gd name="T40" fmla="*/ 698 w 1368"/>
              <a:gd name="T41" fmla="*/ 301 h 1368"/>
              <a:gd name="T42" fmla="*/ 793 w 1368"/>
              <a:gd name="T43" fmla="*/ 396 h 1368"/>
              <a:gd name="T44" fmla="*/ 793 w 1368"/>
              <a:gd name="T45" fmla="*/ 576 h 1368"/>
              <a:gd name="T46" fmla="*/ 973 w 1368"/>
              <a:gd name="T47" fmla="*/ 576 h 1368"/>
              <a:gd name="T48" fmla="*/ 1068 w 1368"/>
              <a:gd name="T49" fmla="*/ 671 h 1368"/>
              <a:gd name="T50" fmla="*/ 1068 w 1368"/>
              <a:gd name="T51" fmla="*/ 698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68" h="1368">
                <a:moveTo>
                  <a:pt x="684" y="0"/>
                </a:moveTo>
                <a:cubicBezTo>
                  <a:pt x="307" y="0"/>
                  <a:pt x="0" y="307"/>
                  <a:pt x="0" y="684"/>
                </a:cubicBezTo>
                <a:cubicBezTo>
                  <a:pt x="0" y="1062"/>
                  <a:pt x="307" y="1368"/>
                  <a:pt x="684" y="1368"/>
                </a:cubicBezTo>
                <a:cubicBezTo>
                  <a:pt x="1062" y="1368"/>
                  <a:pt x="1368" y="1062"/>
                  <a:pt x="1368" y="684"/>
                </a:cubicBezTo>
                <a:cubicBezTo>
                  <a:pt x="1368" y="307"/>
                  <a:pt x="1062" y="0"/>
                  <a:pt x="684" y="0"/>
                </a:cubicBezTo>
                <a:close/>
                <a:moveTo>
                  <a:pt x="1068" y="698"/>
                </a:moveTo>
                <a:cubicBezTo>
                  <a:pt x="1068" y="751"/>
                  <a:pt x="1025" y="793"/>
                  <a:pt x="973" y="793"/>
                </a:cubicBezTo>
                <a:cubicBezTo>
                  <a:pt x="793" y="793"/>
                  <a:pt x="793" y="793"/>
                  <a:pt x="793" y="793"/>
                </a:cubicBezTo>
                <a:cubicBezTo>
                  <a:pt x="793" y="973"/>
                  <a:pt x="793" y="973"/>
                  <a:pt x="793" y="973"/>
                </a:cubicBezTo>
                <a:cubicBezTo>
                  <a:pt x="793" y="1025"/>
                  <a:pt x="750" y="1068"/>
                  <a:pt x="698" y="1068"/>
                </a:cubicBezTo>
                <a:cubicBezTo>
                  <a:pt x="670" y="1068"/>
                  <a:pt x="670" y="1068"/>
                  <a:pt x="670" y="1068"/>
                </a:cubicBezTo>
                <a:cubicBezTo>
                  <a:pt x="618" y="1068"/>
                  <a:pt x="576" y="1025"/>
                  <a:pt x="576" y="973"/>
                </a:cubicBezTo>
                <a:cubicBezTo>
                  <a:pt x="576" y="793"/>
                  <a:pt x="576" y="793"/>
                  <a:pt x="576" y="793"/>
                </a:cubicBezTo>
                <a:cubicBezTo>
                  <a:pt x="396" y="793"/>
                  <a:pt x="396" y="793"/>
                  <a:pt x="396" y="793"/>
                </a:cubicBezTo>
                <a:cubicBezTo>
                  <a:pt x="344" y="793"/>
                  <a:pt x="301" y="751"/>
                  <a:pt x="301" y="698"/>
                </a:cubicBezTo>
                <a:cubicBezTo>
                  <a:pt x="301" y="671"/>
                  <a:pt x="301" y="671"/>
                  <a:pt x="301" y="671"/>
                </a:cubicBezTo>
                <a:cubicBezTo>
                  <a:pt x="301" y="618"/>
                  <a:pt x="344" y="576"/>
                  <a:pt x="396" y="576"/>
                </a:cubicBezTo>
                <a:cubicBezTo>
                  <a:pt x="576" y="576"/>
                  <a:pt x="576" y="576"/>
                  <a:pt x="576" y="576"/>
                </a:cubicBezTo>
                <a:cubicBezTo>
                  <a:pt x="576" y="396"/>
                  <a:pt x="576" y="396"/>
                  <a:pt x="576" y="396"/>
                </a:cubicBezTo>
                <a:cubicBezTo>
                  <a:pt x="576" y="344"/>
                  <a:pt x="618" y="301"/>
                  <a:pt x="670" y="301"/>
                </a:cubicBezTo>
                <a:cubicBezTo>
                  <a:pt x="698" y="301"/>
                  <a:pt x="698" y="301"/>
                  <a:pt x="698" y="301"/>
                </a:cubicBezTo>
                <a:cubicBezTo>
                  <a:pt x="750" y="301"/>
                  <a:pt x="793" y="344"/>
                  <a:pt x="793" y="396"/>
                </a:cubicBezTo>
                <a:cubicBezTo>
                  <a:pt x="793" y="576"/>
                  <a:pt x="793" y="576"/>
                  <a:pt x="793" y="576"/>
                </a:cubicBezTo>
                <a:cubicBezTo>
                  <a:pt x="973" y="576"/>
                  <a:pt x="973" y="576"/>
                  <a:pt x="973" y="576"/>
                </a:cubicBezTo>
                <a:cubicBezTo>
                  <a:pt x="1025" y="576"/>
                  <a:pt x="1068" y="618"/>
                  <a:pt x="1068" y="671"/>
                </a:cubicBezTo>
                <a:lnTo>
                  <a:pt x="1068" y="6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- No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1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10" name="Title 28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74320"/>
            <a:ext cx="11073384" cy="521208"/>
          </a:xfrm>
          <a:prstGeom prst="rect">
            <a:avLst/>
          </a:prstGeom>
        </p:spPr>
        <p:txBody>
          <a:bodyPr wrap="square" lIns="0" tIns="0" rIns="0" bIns="0" anchor="ctr" anchorCtr="0"/>
          <a:lstStyle>
            <a:lvl1pPr marL="0" algn="l" defTabSz="1219200" rtl="0" eaLnBrk="1" latinLnBrk="0" hangingPunct="1">
              <a:lnSpc>
                <a:spcPct val="100000"/>
              </a:lnSpc>
              <a:spcBef>
                <a:spcPct val="0"/>
              </a:spcBef>
              <a:buNone/>
              <a:tabLst>
                <a:tab pos="1218565" algn="l"/>
              </a:tabLst>
              <a:defRPr lang="en-US" sz="360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11" name="Freeform 5"/>
          <p:cNvSpPr>
            <a:spLocks noChangeAspect="1" noEditPoints="1"/>
          </p:cNvSpPr>
          <p:nvPr userDrawn="1"/>
        </p:nvSpPr>
        <p:spPr bwMode="black">
          <a:xfrm>
            <a:off x="205354" y="423406"/>
            <a:ext cx="200587" cy="200587"/>
          </a:xfrm>
          <a:custGeom>
            <a:avLst/>
            <a:gdLst>
              <a:gd name="T0" fmla="*/ 684 w 1368"/>
              <a:gd name="T1" fmla="*/ 0 h 1368"/>
              <a:gd name="T2" fmla="*/ 0 w 1368"/>
              <a:gd name="T3" fmla="*/ 684 h 1368"/>
              <a:gd name="T4" fmla="*/ 684 w 1368"/>
              <a:gd name="T5" fmla="*/ 1368 h 1368"/>
              <a:gd name="T6" fmla="*/ 1368 w 1368"/>
              <a:gd name="T7" fmla="*/ 684 h 1368"/>
              <a:gd name="T8" fmla="*/ 684 w 1368"/>
              <a:gd name="T9" fmla="*/ 0 h 1368"/>
              <a:gd name="T10" fmla="*/ 1068 w 1368"/>
              <a:gd name="T11" fmla="*/ 698 h 1368"/>
              <a:gd name="T12" fmla="*/ 973 w 1368"/>
              <a:gd name="T13" fmla="*/ 793 h 1368"/>
              <a:gd name="T14" fmla="*/ 793 w 1368"/>
              <a:gd name="T15" fmla="*/ 793 h 1368"/>
              <a:gd name="T16" fmla="*/ 793 w 1368"/>
              <a:gd name="T17" fmla="*/ 973 h 1368"/>
              <a:gd name="T18" fmla="*/ 698 w 1368"/>
              <a:gd name="T19" fmla="*/ 1068 h 1368"/>
              <a:gd name="T20" fmla="*/ 670 w 1368"/>
              <a:gd name="T21" fmla="*/ 1068 h 1368"/>
              <a:gd name="T22" fmla="*/ 576 w 1368"/>
              <a:gd name="T23" fmla="*/ 973 h 1368"/>
              <a:gd name="T24" fmla="*/ 576 w 1368"/>
              <a:gd name="T25" fmla="*/ 793 h 1368"/>
              <a:gd name="T26" fmla="*/ 396 w 1368"/>
              <a:gd name="T27" fmla="*/ 793 h 1368"/>
              <a:gd name="T28" fmla="*/ 301 w 1368"/>
              <a:gd name="T29" fmla="*/ 698 h 1368"/>
              <a:gd name="T30" fmla="*/ 301 w 1368"/>
              <a:gd name="T31" fmla="*/ 671 h 1368"/>
              <a:gd name="T32" fmla="*/ 396 w 1368"/>
              <a:gd name="T33" fmla="*/ 576 h 1368"/>
              <a:gd name="T34" fmla="*/ 576 w 1368"/>
              <a:gd name="T35" fmla="*/ 576 h 1368"/>
              <a:gd name="T36" fmla="*/ 576 w 1368"/>
              <a:gd name="T37" fmla="*/ 396 h 1368"/>
              <a:gd name="T38" fmla="*/ 670 w 1368"/>
              <a:gd name="T39" fmla="*/ 301 h 1368"/>
              <a:gd name="T40" fmla="*/ 698 w 1368"/>
              <a:gd name="T41" fmla="*/ 301 h 1368"/>
              <a:gd name="T42" fmla="*/ 793 w 1368"/>
              <a:gd name="T43" fmla="*/ 396 h 1368"/>
              <a:gd name="T44" fmla="*/ 793 w 1368"/>
              <a:gd name="T45" fmla="*/ 576 h 1368"/>
              <a:gd name="T46" fmla="*/ 973 w 1368"/>
              <a:gd name="T47" fmla="*/ 576 h 1368"/>
              <a:gd name="T48" fmla="*/ 1068 w 1368"/>
              <a:gd name="T49" fmla="*/ 671 h 1368"/>
              <a:gd name="T50" fmla="*/ 1068 w 1368"/>
              <a:gd name="T51" fmla="*/ 698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68" h="1368">
                <a:moveTo>
                  <a:pt x="684" y="0"/>
                </a:moveTo>
                <a:cubicBezTo>
                  <a:pt x="307" y="0"/>
                  <a:pt x="0" y="307"/>
                  <a:pt x="0" y="684"/>
                </a:cubicBezTo>
                <a:cubicBezTo>
                  <a:pt x="0" y="1062"/>
                  <a:pt x="307" y="1368"/>
                  <a:pt x="684" y="1368"/>
                </a:cubicBezTo>
                <a:cubicBezTo>
                  <a:pt x="1062" y="1368"/>
                  <a:pt x="1368" y="1062"/>
                  <a:pt x="1368" y="684"/>
                </a:cubicBezTo>
                <a:cubicBezTo>
                  <a:pt x="1368" y="307"/>
                  <a:pt x="1062" y="0"/>
                  <a:pt x="684" y="0"/>
                </a:cubicBezTo>
                <a:close/>
                <a:moveTo>
                  <a:pt x="1068" y="698"/>
                </a:moveTo>
                <a:cubicBezTo>
                  <a:pt x="1068" y="751"/>
                  <a:pt x="1025" y="793"/>
                  <a:pt x="973" y="793"/>
                </a:cubicBezTo>
                <a:cubicBezTo>
                  <a:pt x="793" y="793"/>
                  <a:pt x="793" y="793"/>
                  <a:pt x="793" y="793"/>
                </a:cubicBezTo>
                <a:cubicBezTo>
                  <a:pt x="793" y="973"/>
                  <a:pt x="793" y="973"/>
                  <a:pt x="793" y="973"/>
                </a:cubicBezTo>
                <a:cubicBezTo>
                  <a:pt x="793" y="1025"/>
                  <a:pt x="750" y="1068"/>
                  <a:pt x="698" y="1068"/>
                </a:cubicBezTo>
                <a:cubicBezTo>
                  <a:pt x="670" y="1068"/>
                  <a:pt x="670" y="1068"/>
                  <a:pt x="670" y="1068"/>
                </a:cubicBezTo>
                <a:cubicBezTo>
                  <a:pt x="618" y="1068"/>
                  <a:pt x="576" y="1025"/>
                  <a:pt x="576" y="973"/>
                </a:cubicBezTo>
                <a:cubicBezTo>
                  <a:pt x="576" y="793"/>
                  <a:pt x="576" y="793"/>
                  <a:pt x="576" y="793"/>
                </a:cubicBezTo>
                <a:cubicBezTo>
                  <a:pt x="396" y="793"/>
                  <a:pt x="396" y="793"/>
                  <a:pt x="396" y="793"/>
                </a:cubicBezTo>
                <a:cubicBezTo>
                  <a:pt x="344" y="793"/>
                  <a:pt x="301" y="751"/>
                  <a:pt x="301" y="698"/>
                </a:cubicBezTo>
                <a:cubicBezTo>
                  <a:pt x="301" y="671"/>
                  <a:pt x="301" y="671"/>
                  <a:pt x="301" y="671"/>
                </a:cubicBezTo>
                <a:cubicBezTo>
                  <a:pt x="301" y="618"/>
                  <a:pt x="344" y="576"/>
                  <a:pt x="396" y="576"/>
                </a:cubicBezTo>
                <a:cubicBezTo>
                  <a:pt x="576" y="576"/>
                  <a:pt x="576" y="576"/>
                  <a:pt x="576" y="576"/>
                </a:cubicBezTo>
                <a:cubicBezTo>
                  <a:pt x="576" y="396"/>
                  <a:pt x="576" y="396"/>
                  <a:pt x="576" y="396"/>
                </a:cubicBezTo>
                <a:cubicBezTo>
                  <a:pt x="576" y="344"/>
                  <a:pt x="618" y="301"/>
                  <a:pt x="670" y="301"/>
                </a:cubicBezTo>
                <a:cubicBezTo>
                  <a:pt x="698" y="301"/>
                  <a:pt x="698" y="301"/>
                  <a:pt x="698" y="301"/>
                </a:cubicBezTo>
                <a:cubicBezTo>
                  <a:pt x="750" y="301"/>
                  <a:pt x="793" y="344"/>
                  <a:pt x="793" y="396"/>
                </a:cubicBezTo>
                <a:cubicBezTo>
                  <a:pt x="793" y="576"/>
                  <a:pt x="793" y="576"/>
                  <a:pt x="793" y="576"/>
                </a:cubicBezTo>
                <a:cubicBezTo>
                  <a:pt x="973" y="576"/>
                  <a:pt x="973" y="576"/>
                  <a:pt x="973" y="576"/>
                </a:cubicBezTo>
                <a:cubicBezTo>
                  <a:pt x="1025" y="576"/>
                  <a:pt x="1068" y="618"/>
                  <a:pt x="1068" y="671"/>
                </a:cubicBezTo>
                <a:lnTo>
                  <a:pt x="1068" y="6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 bwMode="gray">
          <a:xfrm>
            <a:off x="11748699" y="6395714"/>
            <a:ext cx="443301" cy="322249"/>
          </a:xfrm>
          <a:prstGeom prst="rect">
            <a:avLst/>
          </a:prstGeom>
          <a:solidFill>
            <a:schemeClr val="tx1"/>
          </a:solidFill>
          <a:ln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slide number"/>
          <p:cNvSpPr txBox="1"/>
          <p:nvPr userDrawn="1"/>
        </p:nvSpPr>
        <p:spPr bwMode="white">
          <a:xfrm>
            <a:off x="11748699" y="6389258"/>
            <a:ext cx="450345" cy="246221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en-US"/>
            </a:defPPr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pPr lvl="0" algn="ctr"/>
            <a:fld id="{6EA5B71A-1B18-4E34-A48F-65DC4937AA99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304982" y="5505441"/>
            <a:ext cx="1330737" cy="443301"/>
          </a:xfrm>
          <a:prstGeom prst="rect">
            <a:avLst/>
          </a:prstGeom>
        </p:spPr>
      </p:pic>
      <p:sp>
        <p:nvSpPr>
          <p:cNvPr id="22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548640" y="1179575"/>
            <a:ext cx="11073384" cy="5211699"/>
          </a:xfrm>
          <a:prstGeom prst="rect">
            <a:avLst/>
          </a:prstGeom>
        </p:spPr>
        <p:txBody>
          <a:bodyPr lIns="0" tIns="0" rIns="0" bIns="0"/>
          <a:lstStyle>
            <a:lvl1pPr marL="171450" indent="-17145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600" indent="-22860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356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46810" indent="-15684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452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-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1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10" name="Title 28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74320"/>
            <a:ext cx="11073384" cy="521208"/>
          </a:xfrm>
          <a:prstGeom prst="rect">
            <a:avLst/>
          </a:prstGeom>
        </p:spPr>
        <p:txBody>
          <a:bodyPr wrap="square" lIns="0" tIns="0" rIns="0" bIns="0" anchor="ctr" anchorCtr="0"/>
          <a:lstStyle>
            <a:lvl1pPr marL="0" algn="l" defTabSz="1219200" rtl="0" eaLnBrk="1" latinLnBrk="0" hangingPunct="1">
              <a:lnSpc>
                <a:spcPct val="100000"/>
              </a:lnSpc>
              <a:spcBef>
                <a:spcPct val="0"/>
              </a:spcBef>
              <a:buNone/>
              <a:tabLst>
                <a:tab pos="1218565" algn="l"/>
              </a:tabLst>
              <a:defRPr lang="en-US" sz="360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12" name="Freeform 5"/>
          <p:cNvSpPr>
            <a:spLocks noChangeAspect="1" noEditPoints="1"/>
          </p:cNvSpPr>
          <p:nvPr userDrawn="1"/>
        </p:nvSpPr>
        <p:spPr bwMode="black">
          <a:xfrm>
            <a:off x="205354" y="423406"/>
            <a:ext cx="200587" cy="200587"/>
          </a:xfrm>
          <a:custGeom>
            <a:avLst/>
            <a:gdLst>
              <a:gd name="T0" fmla="*/ 684 w 1368"/>
              <a:gd name="T1" fmla="*/ 0 h 1368"/>
              <a:gd name="T2" fmla="*/ 0 w 1368"/>
              <a:gd name="T3" fmla="*/ 684 h 1368"/>
              <a:gd name="T4" fmla="*/ 684 w 1368"/>
              <a:gd name="T5" fmla="*/ 1368 h 1368"/>
              <a:gd name="T6" fmla="*/ 1368 w 1368"/>
              <a:gd name="T7" fmla="*/ 684 h 1368"/>
              <a:gd name="T8" fmla="*/ 684 w 1368"/>
              <a:gd name="T9" fmla="*/ 0 h 1368"/>
              <a:gd name="T10" fmla="*/ 1068 w 1368"/>
              <a:gd name="T11" fmla="*/ 698 h 1368"/>
              <a:gd name="T12" fmla="*/ 973 w 1368"/>
              <a:gd name="T13" fmla="*/ 793 h 1368"/>
              <a:gd name="T14" fmla="*/ 793 w 1368"/>
              <a:gd name="T15" fmla="*/ 793 h 1368"/>
              <a:gd name="T16" fmla="*/ 793 w 1368"/>
              <a:gd name="T17" fmla="*/ 973 h 1368"/>
              <a:gd name="T18" fmla="*/ 698 w 1368"/>
              <a:gd name="T19" fmla="*/ 1068 h 1368"/>
              <a:gd name="T20" fmla="*/ 670 w 1368"/>
              <a:gd name="T21" fmla="*/ 1068 h 1368"/>
              <a:gd name="T22" fmla="*/ 576 w 1368"/>
              <a:gd name="T23" fmla="*/ 973 h 1368"/>
              <a:gd name="T24" fmla="*/ 576 w 1368"/>
              <a:gd name="T25" fmla="*/ 793 h 1368"/>
              <a:gd name="T26" fmla="*/ 396 w 1368"/>
              <a:gd name="T27" fmla="*/ 793 h 1368"/>
              <a:gd name="T28" fmla="*/ 301 w 1368"/>
              <a:gd name="T29" fmla="*/ 698 h 1368"/>
              <a:gd name="T30" fmla="*/ 301 w 1368"/>
              <a:gd name="T31" fmla="*/ 671 h 1368"/>
              <a:gd name="T32" fmla="*/ 396 w 1368"/>
              <a:gd name="T33" fmla="*/ 576 h 1368"/>
              <a:gd name="T34" fmla="*/ 576 w 1368"/>
              <a:gd name="T35" fmla="*/ 576 h 1368"/>
              <a:gd name="T36" fmla="*/ 576 w 1368"/>
              <a:gd name="T37" fmla="*/ 396 h 1368"/>
              <a:gd name="T38" fmla="*/ 670 w 1368"/>
              <a:gd name="T39" fmla="*/ 301 h 1368"/>
              <a:gd name="T40" fmla="*/ 698 w 1368"/>
              <a:gd name="T41" fmla="*/ 301 h 1368"/>
              <a:gd name="T42" fmla="*/ 793 w 1368"/>
              <a:gd name="T43" fmla="*/ 396 h 1368"/>
              <a:gd name="T44" fmla="*/ 793 w 1368"/>
              <a:gd name="T45" fmla="*/ 576 h 1368"/>
              <a:gd name="T46" fmla="*/ 973 w 1368"/>
              <a:gd name="T47" fmla="*/ 576 h 1368"/>
              <a:gd name="T48" fmla="*/ 1068 w 1368"/>
              <a:gd name="T49" fmla="*/ 671 h 1368"/>
              <a:gd name="T50" fmla="*/ 1068 w 1368"/>
              <a:gd name="T51" fmla="*/ 698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68" h="1368">
                <a:moveTo>
                  <a:pt x="684" y="0"/>
                </a:moveTo>
                <a:cubicBezTo>
                  <a:pt x="307" y="0"/>
                  <a:pt x="0" y="307"/>
                  <a:pt x="0" y="684"/>
                </a:cubicBezTo>
                <a:cubicBezTo>
                  <a:pt x="0" y="1062"/>
                  <a:pt x="307" y="1368"/>
                  <a:pt x="684" y="1368"/>
                </a:cubicBezTo>
                <a:cubicBezTo>
                  <a:pt x="1062" y="1368"/>
                  <a:pt x="1368" y="1062"/>
                  <a:pt x="1368" y="684"/>
                </a:cubicBezTo>
                <a:cubicBezTo>
                  <a:pt x="1368" y="307"/>
                  <a:pt x="1062" y="0"/>
                  <a:pt x="684" y="0"/>
                </a:cubicBezTo>
                <a:close/>
                <a:moveTo>
                  <a:pt x="1068" y="698"/>
                </a:moveTo>
                <a:cubicBezTo>
                  <a:pt x="1068" y="751"/>
                  <a:pt x="1025" y="793"/>
                  <a:pt x="973" y="793"/>
                </a:cubicBezTo>
                <a:cubicBezTo>
                  <a:pt x="793" y="793"/>
                  <a:pt x="793" y="793"/>
                  <a:pt x="793" y="793"/>
                </a:cubicBezTo>
                <a:cubicBezTo>
                  <a:pt x="793" y="973"/>
                  <a:pt x="793" y="973"/>
                  <a:pt x="793" y="973"/>
                </a:cubicBezTo>
                <a:cubicBezTo>
                  <a:pt x="793" y="1025"/>
                  <a:pt x="750" y="1068"/>
                  <a:pt x="698" y="1068"/>
                </a:cubicBezTo>
                <a:cubicBezTo>
                  <a:pt x="670" y="1068"/>
                  <a:pt x="670" y="1068"/>
                  <a:pt x="670" y="1068"/>
                </a:cubicBezTo>
                <a:cubicBezTo>
                  <a:pt x="618" y="1068"/>
                  <a:pt x="576" y="1025"/>
                  <a:pt x="576" y="973"/>
                </a:cubicBezTo>
                <a:cubicBezTo>
                  <a:pt x="576" y="793"/>
                  <a:pt x="576" y="793"/>
                  <a:pt x="576" y="793"/>
                </a:cubicBezTo>
                <a:cubicBezTo>
                  <a:pt x="396" y="793"/>
                  <a:pt x="396" y="793"/>
                  <a:pt x="396" y="793"/>
                </a:cubicBezTo>
                <a:cubicBezTo>
                  <a:pt x="344" y="793"/>
                  <a:pt x="301" y="751"/>
                  <a:pt x="301" y="698"/>
                </a:cubicBezTo>
                <a:cubicBezTo>
                  <a:pt x="301" y="671"/>
                  <a:pt x="301" y="671"/>
                  <a:pt x="301" y="671"/>
                </a:cubicBezTo>
                <a:cubicBezTo>
                  <a:pt x="301" y="618"/>
                  <a:pt x="344" y="576"/>
                  <a:pt x="396" y="576"/>
                </a:cubicBezTo>
                <a:cubicBezTo>
                  <a:pt x="576" y="576"/>
                  <a:pt x="576" y="576"/>
                  <a:pt x="576" y="576"/>
                </a:cubicBezTo>
                <a:cubicBezTo>
                  <a:pt x="576" y="396"/>
                  <a:pt x="576" y="396"/>
                  <a:pt x="576" y="396"/>
                </a:cubicBezTo>
                <a:cubicBezTo>
                  <a:pt x="576" y="344"/>
                  <a:pt x="618" y="301"/>
                  <a:pt x="670" y="301"/>
                </a:cubicBezTo>
                <a:cubicBezTo>
                  <a:pt x="698" y="301"/>
                  <a:pt x="698" y="301"/>
                  <a:pt x="698" y="301"/>
                </a:cubicBezTo>
                <a:cubicBezTo>
                  <a:pt x="750" y="301"/>
                  <a:pt x="793" y="344"/>
                  <a:pt x="793" y="396"/>
                </a:cubicBezTo>
                <a:cubicBezTo>
                  <a:pt x="793" y="576"/>
                  <a:pt x="793" y="576"/>
                  <a:pt x="793" y="576"/>
                </a:cubicBezTo>
                <a:cubicBezTo>
                  <a:pt x="973" y="576"/>
                  <a:pt x="973" y="576"/>
                  <a:pt x="973" y="576"/>
                </a:cubicBezTo>
                <a:cubicBezTo>
                  <a:pt x="1025" y="576"/>
                  <a:pt x="1068" y="618"/>
                  <a:pt x="1068" y="671"/>
                </a:cubicBezTo>
                <a:lnTo>
                  <a:pt x="1068" y="6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548640" y="1179575"/>
            <a:ext cx="11073384" cy="5211699"/>
          </a:xfrm>
          <a:prstGeom prst="rect">
            <a:avLst/>
          </a:prstGeom>
        </p:spPr>
        <p:txBody>
          <a:bodyPr lIns="0" tIns="0" rIns="0" bIns="0"/>
          <a:lstStyle>
            <a:lvl1pPr marL="171450" indent="-17145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600" indent="-22860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356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46810" indent="-15684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452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Subtitle Content - No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548640" y="1591056"/>
            <a:ext cx="11073384" cy="4798202"/>
          </a:xfrm>
          <a:prstGeom prst="rect">
            <a:avLst/>
          </a:prstGeom>
        </p:spPr>
        <p:txBody>
          <a:bodyPr lIns="0" tIns="0" rIns="0" bIns="0"/>
          <a:lstStyle>
            <a:lvl1pPr marL="171450" indent="-17145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600" indent="-22860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356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46810" indent="-15684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452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0"/>
          </p:nvPr>
        </p:nvSpPr>
        <p:spPr bwMode="gray">
          <a:xfrm>
            <a:off x="557784" y="914400"/>
            <a:ext cx="11073384" cy="292608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600" indent="0">
              <a:buNone/>
              <a:defRPr sz="2700" b="1"/>
            </a:lvl2pPr>
            <a:lvl3pPr marL="1219200" indent="0">
              <a:buNone/>
              <a:defRPr sz="2400" b="1"/>
            </a:lvl3pPr>
            <a:lvl4pPr marL="1828165" indent="0">
              <a:buNone/>
              <a:defRPr sz="2100" b="1"/>
            </a:lvl4pPr>
            <a:lvl5pPr marL="2437765" indent="0">
              <a:buNone/>
              <a:defRPr sz="2100" b="1"/>
            </a:lvl5pPr>
            <a:lvl6pPr marL="3047365" indent="0">
              <a:buNone/>
              <a:defRPr sz="2100" b="1"/>
            </a:lvl6pPr>
            <a:lvl7pPr marL="3656965" indent="0">
              <a:buNone/>
              <a:defRPr sz="2100" b="1"/>
            </a:lvl7pPr>
            <a:lvl8pPr marL="4266565" indent="0">
              <a:buNone/>
              <a:defRPr sz="2100" b="1"/>
            </a:lvl8pPr>
            <a:lvl9pPr marL="4876165" indent="0">
              <a:buNone/>
              <a:defRPr sz="21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11" name="Title 28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74320"/>
            <a:ext cx="11073384" cy="521208"/>
          </a:xfrm>
          <a:prstGeom prst="rect">
            <a:avLst/>
          </a:prstGeom>
        </p:spPr>
        <p:txBody>
          <a:bodyPr wrap="square" lIns="0" tIns="0" rIns="0" bIns="0" anchor="ctr" anchorCtr="0"/>
          <a:lstStyle>
            <a:lvl1pPr marL="0" algn="l" defTabSz="1219200" rtl="0" eaLnBrk="1" latinLnBrk="0" hangingPunct="1">
              <a:lnSpc>
                <a:spcPct val="100000"/>
              </a:lnSpc>
              <a:spcBef>
                <a:spcPct val="0"/>
              </a:spcBef>
              <a:buNone/>
              <a:tabLst>
                <a:tab pos="1218565" algn="l"/>
              </a:tabLst>
              <a:defRPr lang="en-US" sz="360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12" name="Freeform 5"/>
          <p:cNvSpPr>
            <a:spLocks noChangeAspect="1" noEditPoints="1"/>
          </p:cNvSpPr>
          <p:nvPr userDrawn="1"/>
        </p:nvSpPr>
        <p:spPr bwMode="black">
          <a:xfrm>
            <a:off x="205354" y="423406"/>
            <a:ext cx="200587" cy="200587"/>
          </a:xfrm>
          <a:custGeom>
            <a:avLst/>
            <a:gdLst>
              <a:gd name="T0" fmla="*/ 684 w 1368"/>
              <a:gd name="T1" fmla="*/ 0 h 1368"/>
              <a:gd name="T2" fmla="*/ 0 w 1368"/>
              <a:gd name="T3" fmla="*/ 684 h 1368"/>
              <a:gd name="T4" fmla="*/ 684 w 1368"/>
              <a:gd name="T5" fmla="*/ 1368 h 1368"/>
              <a:gd name="T6" fmla="*/ 1368 w 1368"/>
              <a:gd name="T7" fmla="*/ 684 h 1368"/>
              <a:gd name="T8" fmla="*/ 684 w 1368"/>
              <a:gd name="T9" fmla="*/ 0 h 1368"/>
              <a:gd name="T10" fmla="*/ 1068 w 1368"/>
              <a:gd name="T11" fmla="*/ 698 h 1368"/>
              <a:gd name="T12" fmla="*/ 973 w 1368"/>
              <a:gd name="T13" fmla="*/ 793 h 1368"/>
              <a:gd name="T14" fmla="*/ 793 w 1368"/>
              <a:gd name="T15" fmla="*/ 793 h 1368"/>
              <a:gd name="T16" fmla="*/ 793 w 1368"/>
              <a:gd name="T17" fmla="*/ 973 h 1368"/>
              <a:gd name="T18" fmla="*/ 698 w 1368"/>
              <a:gd name="T19" fmla="*/ 1068 h 1368"/>
              <a:gd name="T20" fmla="*/ 670 w 1368"/>
              <a:gd name="T21" fmla="*/ 1068 h 1368"/>
              <a:gd name="T22" fmla="*/ 576 w 1368"/>
              <a:gd name="T23" fmla="*/ 973 h 1368"/>
              <a:gd name="T24" fmla="*/ 576 w 1368"/>
              <a:gd name="T25" fmla="*/ 793 h 1368"/>
              <a:gd name="T26" fmla="*/ 396 w 1368"/>
              <a:gd name="T27" fmla="*/ 793 h 1368"/>
              <a:gd name="T28" fmla="*/ 301 w 1368"/>
              <a:gd name="T29" fmla="*/ 698 h 1368"/>
              <a:gd name="T30" fmla="*/ 301 w 1368"/>
              <a:gd name="T31" fmla="*/ 671 h 1368"/>
              <a:gd name="T32" fmla="*/ 396 w 1368"/>
              <a:gd name="T33" fmla="*/ 576 h 1368"/>
              <a:gd name="T34" fmla="*/ 576 w 1368"/>
              <a:gd name="T35" fmla="*/ 576 h 1368"/>
              <a:gd name="T36" fmla="*/ 576 w 1368"/>
              <a:gd name="T37" fmla="*/ 396 h 1368"/>
              <a:gd name="T38" fmla="*/ 670 w 1368"/>
              <a:gd name="T39" fmla="*/ 301 h 1368"/>
              <a:gd name="T40" fmla="*/ 698 w 1368"/>
              <a:gd name="T41" fmla="*/ 301 h 1368"/>
              <a:gd name="T42" fmla="*/ 793 w 1368"/>
              <a:gd name="T43" fmla="*/ 396 h 1368"/>
              <a:gd name="T44" fmla="*/ 793 w 1368"/>
              <a:gd name="T45" fmla="*/ 576 h 1368"/>
              <a:gd name="T46" fmla="*/ 973 w 1368"/>
              <a:gd name="T47" fmla="*/ 576 h 1368"/>
              <a:gd name="T48" fmla="*/ 1068 w 1368"/>
              <a:gd name="T49" fmla="*/ 671 h 1368"/>
              <a:gd name="T50" fmla="*/ 1068 w 1368"/>
              <a:gd name="T51" fmla="*/ 698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68" h="1368">
                <a:moveTo>
                  <a:pt x="684" y="0"/>
                </a:moveTo>
                <a:cubicBezTo>
                  <a:pt x="307" y="0"/>
                  <a:pt x="0" y="307"/>
                  <a:pt x="0" y="684"/>
                </a:cubicBezTo>
                <a:cubicBezTo>
                  <a:pt x="0" y="1062"/>
                  <a:pt x="307" y="1368"/>
                  <a:pt x="684" y="1368"/>
                </a:cubicBezTo>
                <a:cubicBezTo>
                  <a:pt x="1062" y="1368"/>
                  <a:pt x="1368" y="1062"/>
                  <a:pt x="1368" y="684"/>
                </a:cubicBezTo>
                <a:cubicBezTo>
                  <a:pt x="1368" y="307"/>
                  <a:pt x="1062" y="0"/>
                  <a:pt x="684" y="0"/>
                </a:cubicBezTo>
                <a:close/>
                <a:moveTo>
                  <a:pt x="1068" y="698"/>
                </a:moveTo>
                <a:cubicBezTo>
                  <a:pt x="1068" y="751"/>
                  <a:pt x="1025" y="793"/>
                  <a:pt x="973" y="793"/>
                </a:cubicBezTo>
                <a:cubicBezTo>
                  <a:pt x="793" y="793"/>
                  <a:pt x="793" y="793"/>
                  <a:pt x="793" y="793"/>
                </a:cubicBezTo>
                <a:cubicBezTo>
                  <a:pt x="793" y="973"/>
                  <a:pt x="793" y="973"/>
                  <a:pt x="793" y="973"/>
                </a:cubicBezTo>
                <a:cubicBezTo>
                  <a:pt x="793" y="1025"/>
                  <a:pt x="750" y="1068"/>
                  <a:pt x="698" y="1068"/>
                </a:cubicBezTo>
                <a:cubicBezTo>
                  <a:pt x="670" y="1068"/>
                  <a:pt x="670" y="1068"/>
                  <a:pt x="670" y="1068"/>
                </a:cubicBezTo>
                <a:cubicBezTo>
                  <a:pt x="618" y="1068"/>
                  <a:pt x="576" y="1025"/>
                  <a:pt x="576" y="973"/>
                </a:cubicBezTo>
                <a:cubicBezTo>
                  <a:pt x="576" y="793"/>
                  <a:pt x="576" y="793"/>
                  <a:pt x="576" y="793"/>
                </a:cubicBezTo>
                <a:cubicBezTo>
                  <a:pt x="396" y="793"/>
                  <a:pt x="396" y="793"/>
                  <a:pt x="396" y="793"/>
                </a:cubicBezTo>
                <a:cubicBezTo>
                  <a:pt x="344" y="793"/>
                  <a:pt x="301" y="751"/>
                  <a:pt x="301" y="698"/>
                </a:cubicBezTo>
                <a:cubicBezTo>
                  <a:pt x="301" y="671"/>
                  <a:pt x="301" y="671"/>
                  <a:pt x="301" y="671"/>
                </a:cubicBezTo>
                <a:cubicBezTo>
                  <a:pt x="301" y="618"/>
                  <a:pt x="344" y="576"/>
                  <a:pt x="396" y="576"/>
                </a:cubicBezTo>
                <a:cubicBezTo>
                  <a:pt x="576" y="576"/>
                  <a:pt x="576" y="576"/>
                  <a:pt x="576" y="576"/>
                </a:cubicBezTo>
                <a:cubicBezTo>
                  <a:pt x="576" y="396"/>
                  <a:pt x="576" y="396"/>
                  <a:pt x="576" y="396"/>
                </a:cubicBezTo>
                <a:cubicBezTo>
                  <a:pt x="576" y="344"/>
                  <a:pt x="618" y="301"/>
                  <a:pt x="670" y="301"/>
                </a:cubicBezTo>
                <a:cubicBezTo>
                  <a:pt x="698" y="301"/>
                  <a:pt x="698" y="301"/>
                  <a:pt x="698" y="301"/>
                </a:cubicBezTo>
                <a:cubicBezTo>
                  <a:pt x="750" y="301"/>
                  <a:pt x="793" y="344"/>
                  <a:pt x="793" y="396"/>
                </a:cubicBezTo>
                <a:cubicBezTo>
                  <a:pt x="793" y="576"/>
                  <a:pt x="793" y="576"/>
                  <a:pt x="793" y="576"/>
                </a:cubicBezTo>
                <a:cubicBezTo>
                  <a:pt x="973" y="576"/>
                  <a:pt x="973" y="576"/>
                  <a:pt x="973" y="576"/>
                </a:cubicBezTo>
                <a:cubicBezTo>
                  <a:pt x="1025" y="576"/>
                  <a:pt x="1068" y="618"/>
                  <a:pt x="1068" y="671"/>
                </a:cubicBezTo>
                <a:lnTo>
                  <a:pt x="1068" y="6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" name="Rectangle 13"/>
          <p:cNvSpPr/>
          <p:nvPr userDrawn="1"/>
        </p:nvSpPr>
        <p:spPr bwMode="gray">
          <a:xfrm>
            <a:off x="11748699" y="6395714"/>
            <a:ext cx="443301" cy="322249"/>
          </a:xfrm>
          <a:prstGeom prst="rect">
            <a:avLst/>
          </a:prstGeom>
          <a:solidFill>
            <a:schemeClr val="tx1"/>
          </a:solidFill>
          <a:ln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slide number"/>
          <p:cNvSpPr txBox="1"/>
          <p:nvPr userDrawn="1"/>
        </p:nvSpPr>
        <p:spPr bwMode="white">
          <a:xfrm>
            <a:off x="11748699" y="6389258"/>
            <a:ext cx="450345" cy="246221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en-US"/>
            </a:defPPr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pPr lvl="0" algn="ctr"/>
            <a:fld id="{6EA5B71A-1B18-4E34-A48F-65DC4937AA99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304982" y="5505441"/>
            <a:ext cx="1330737" cy="44330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Subtitle Content -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  <p:sp>
        <p:nvSpPr>
          <p:cNvPr id="11" name="Title 28"/>
          <p:cNvSpPr>
            <a:spLocks noGrp="1"/>
          </p:cNvSpPr>
          <p:nvPr>
            <p:ph type="title" hasCustomPrompt="1"/>
          </p:nvPr>
        </p:nvSpPr>
        <p:spPr bwMode="gray">
          <a:xfrm>
            <a:off x="548640" y="274320"/>
            <a:ext cx="11073384" cy="521208"/>
          </a:xfrm>
          <a:prstGeom prst="rect">
            <a:avLst/>
          </a:prstGeom>
        </p:spPr>
        <p:txBody>
          <a:bodyPr wrap="square" lIns="0" tIns="0" rIns="0" bIns="0" anchor="ctr" anchorCtr="0"/>
          <a:lstStyle>
            <a:lvl1pPr marL="0" algn="l" defTabSz="1219200" rtl="0" eaLnBrk="1" latinLnBrk="0" hangingPunct="1">
              <a:lnSpc>
                <a:spcPct val="100000"/>
              </a:lnSpc>
              <a:spcBef>
                <a:spcPct val="0"/>
              </a:spcBef>
              <a:buNone/>
              <a:tabLst>
                <a:tab pos="1218565" algn="l"/>
              </a:tabLst>
              <a:defRPr lang="en-US" sz="3600" kern="1200" cap="none" spc="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12" name="Freeform 5"/>
          <p:cNvSpPr>
            <a:spLocks noChangeAspect="1" noEditPoints="1"/>
          </p:cNvSpPr>
          <p:nvPr userDrawn="1"/>
        </p:nvSpPr>
        <p:spPr bwMode="black">
          <a:xfrm>
            <a:off x="205354" y="423406"/>
            <a:ext cx="200587" cy="200587"/>
          </a:xfrm>
          <a:custGeom>
            <a:avLst/>
            <a:gdLst>
              <a:gd name="T0" fmla="*/ 684 w 1368"/>
              <a:gd name="T1" fmla="*/ 0 h 1368"/>
              <a:gd name="T2" fmla="*/ 0 w 1368"/>
              <a:gd name="T3" fmla="*/ 684 h 1368"/>
              <a:gd name="T4" fmla="*/ 684 w 1368"/>
              <a:gd name="T5" fmla="*/ 1368 h 1368"/>
              <a:gd name="T6" fmla="*/ 1368 w 1368"/>
              <a:gd name="T7" fmla="*/ 684 h 1368"/>
              <a:gd name="T8" fmla="*/ 684 w 1368"/>
              <a:gd name="T9" fmla="*/ 0 h 1368"/>
              <a:gd name="T10" fmla="*/ 1068 w 1368"/>
              <a:gd name="T11" fmla="*/ 698 h 1368"/>
              <a:gd name="T12" fmla="*/ 973 w 1368"/>
              <a:gd name="T13" fmla="*/ 793 h 1368"/>
              <a:gd name="T14" fmla="*/ 793 w 1368"/>
              <a:gd name="T15" fmla="*/ 793 h 1368"/>
              <a:gd name="T16" fmla="*/ 793 w 1368"/>
              <a:gd name="T17" fmla="*/ 973 h 1368"/>
              <a:gd name="T18" fmla="*/ 698 w 1368"/>
              <a:gd name="T19" fmla="*/ 1068 h 1368"/>
              <a:gd name="T20" fmla="*/ 670 w 1368"/>
              <a:gd name="T21" fmla="*/ 1068 h 1368"/>
              <a:gd name="T22" fmla="*/ 576 w 1368"/>
              <a:gd name="T23" fmla="*/ 973 h 1368"/>
              <a:gd name="T24" fmla="*/ 576 w 1368"/>
              <a:gd name="T25" fmla="*/ 793 h 1368"/>
              <a:gd name="T26" fmla="*/ 396 w 1368"/>
              <a:gd name="T27" fmla="*/ 793 h 1368"/>
              <a:gd name="T28" fmla="*/ 301 w 1368"/>
              <a:gd name="T29" fmla="*/ 698 h 1368"/>
              <a:gd name="T30" fmla="*/ 301 w 1368"/>
              <a:gd name="T31" fmla="*/ 671 h 1368"/>
              <a:gd name="T32" fmla="*/ 396 w 1368"/>
              <a:gd name="T33" fmla="*/ 576 h 1368"/>
              <a:gd name="T34" fmla="*/ 576 w 1368"/>
              <a:gd name="T35" fmla="*/ 576 h 1368"/>
              <a:gd name="T36" fmla="*/ 576 w 1368"/>
              <a:gd name="T37" fmla="*/ 396 h 1368"/>
              <a:gd name="T38" fmla="*/ 670 w 1368"/>
              <a:gd name="T39" fmla="*/ 301 h 1368"/>
              <a:gd name="T40" fmla="*/ 698 w 1368"/>
              <a:gd name="T41" fmla="*/ 301 h 1368"/>
              <a:gd name="T42" fmla="*/ 793 w 1368"/>
              <a:gd name="T43" fmla="*/ 396 h 1368"/>
              <a:gd name="T44" fmla="*/ 793 w 1368"/>
              <a:gd name="T45" fmla="*/ 576 h 1368"/>
              <a:gd name="T46" fmla="*/ 973 w 1368"/>
              <a:gd name="T47" fmla="*/ 576 h 1368"/>
              <a:gd name="T48" fmla="*/ 1068 w 1368"/>
              <a:gd name="T49" fmla="*/ 671 h 1368"/>
              <a:gd name="T50" fmla="*/ 1068 w 1368"/>
              <a:gd name="T51" fmla="*/ 698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68" h="1368">
                <a:moveTo>
                  <a:pt x="684" y="0"/>
                </a:moveTo>
                <a:cubicBezTo>
                  <a:pt x="307" y="0"/>
                  <a:pt x="0" y="307"/>
                  <a:pt x="0" y="684"/>
                </a:cubicBezTo>
                <a:cubicBezTo>
                  <a:pt x="0" y="1062"/>
                  <a:pt x="307" y="1368"/>
                  <a:pt x="684" y="1368"/>
                </a:cubicBezTo>
                <a:cubicBezTo>
                  <a:pt x="1062" y="1368"/>
                  <a:pt x="1368" y="1062"/>
                  <a:pt x="1368" y="684"/>
                </a:cubicBezTo>
                <a:cubicBezTo>
                  <a:pt x="1368" y="307"/>
                  <a:pt x="1062" y="0"/>
                  <a:pt x="684" y="0"/>
                </a:cubicBezTo>
                <a:close/>
                <a:moveTo>
                  <a:pt x="1068" y="698"/>
                </a:moveTo>
                <a:cubicBezTo>
                  <a:pt x="1068" y="751"/>
                  <a:pt x="1025" y="793"/>
                  <a:pt x="973" y="793"/>
                </a:cubicBezTo>
                <a:cubicBezTo>
                  <a:pt x="793" y="793"/>
                  <a:pt x="793" y="793"/>
                  <a:pt x="793" y="793"/>
                </a:cubicBezTo>
                <a:cubicBezTo>
                  <a:pt x="793" y="973"/>
                  <a:pt x="793" y="973"/>
                  <a:pt x="793" y="973"/>
                </a:cubicBezTo>
                <a:cubicBezTo>
                  <a:pt x="793" y="1025"/>
                  <a:pt x="750" y="1068"/>
                  <a:pt x="698" y="1068"/>
                </a:cubicBezTo>
                <a:cubicBezTo>
                  <a:pt x="670" y="1068"/>
                  <a:pt x="670" y="1068"/>
                  <a:pt x="670" y="1068"/>
                </a:cubicBezTo>
                <a:cubicBezTo>
                  <a:pt x="618" y="1068"/>
                  <a:pt x="576" y="1025"/>
                  <a:pt x="576" y="973"/>
                </a:cubicBezTo>
                <a:cubicBezTo>
                  <a:pt x="576" y="793"/>
                  <a:pt x="576" y="793"/>
                  <a:pt x="576" y="793"/>
                </a:cubicBezTo>
                <a:cubicBezTo>
                  <a:pt x="396" y="793"/>
                  <a:pt x="396" y="793"/>
                  <a:pt x="396" y="793"/>
                </a:cubicBezTo>
                <a:cubicBezTo>
                  <a:pt x="344" y="793"/>
                  <a:pt x="301" y="751"/>
                  <a:pt x="301" y="698"/>
                </a:cubicBezTo>
                <a:cubicBezTo>
                  <a:pt x="301" y="671"/>
                  <a:pt x="301" y="671"/>
                  <a:pt x="301" y="671"/>
                </a:cubicBezTo>
                <a:cubicBezTo>
                  <a:pt x="301" y="618"/>
                  <a:pt x="344" y="576"/>
                  <a:pt x="396" y="576"/>
                </a:cubicBezTo>
                <a:cubicBezTo>
                  <a:pt x="576" y="576"/>
                  <a:pt x="576" y="576"/>
                  <a:pt x="576" y="576"/>
                </a:cubicBezTo>
                <a:cubicBezTo>
                  <a:pt x="576" y="396"/>
                  <a:pt x="576" y="396"/>
                  <a:pt x="576" y="396"/>
                </a:cubicBezTo>
                <a:cubicBezTo>
                  <a:pt x="576" y="344"/>
                  <a:pt x="618" y="301"/>
                  <a:pt x="670" y="301"/>
                </a:cubicBezTo>
                <a:cubicBezTo>
                  <a:pt x="698" y="301"/>
                  <a:pt x="698" y="301"/>
                  <a:pt x="698" y="301"/>
                </a:cubicBezTo>
                <a:cubicBezTo>
                  <a:pt x="750" y="301"/>
                  <a:pt x="793" y="344"/>
                  <a:pt x="793" y="396"/>
                </a:cubicBezTo>
                <a:cubicBezTo>
                  <a:pt x="793" y="576"/>
                  <a:pt x="793" y="576"/>
                  <a:pt x="793" y="576"/>
                </a:cubicBezTo>
                <a:cubicBezTo>
                  <a:pt x="973" y="576"/>
                  <a:pt x="973" y="576"/>
                  <a:pt x="973" y="576"/>
                </a:cubicBezTo>
                <a:cubicBezTo>
                  <a:pt x="1025" y="576"/>
                  <a:pt x="1068" y="618"/>
                  <a:pt x="1068" y="671"/>
                </a:cubicBezTo>
                <a:lnTo>
                  <a:pt x="1068" y="6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9" name="Text Placeholder 2"/>
          <p:cNvSpPr>
            <a:spLocks noGrp="1"/>
          </p:cNvSpPr>
          <p:nvPr>
            <p:ph type="body" idx="10"/>
          </p:nvPr>
        </p:nvSpPr>
        <p:spPr bwMode="gray">
          <a:xfrm>
            <a:off x="557784" y="914400"/>
            <a:ext cx="11073384" cy="292608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600" indent="0">
              <a:buNone/>
              <a:defRPr sz="2700" b="1"/>
            </a:lvl2pPr>
            <a:lvl3pPr marL="1219200" indent="0">
              <a:buNone/>
              <a:defRPr sz="2400" b="1"/>
            </a:lvl3pPr>
            <a:lvl4pPr marL="1828165" indent="0">
              <a:buNone/>
              <a:defRPr sz="2100" b="1"/>
            </a:lvl4pPr>
            <a:lvl5pPr marL="2437765" indent="0">
              <a:buNone/>
              <a:defRPr sz="2100" b="1"/>
            </a:lvl5pPr>
            <a:lvl6pPr marL="3047365" indent="0">
              <a:buNone/>
              <a:defRPr sz="2100" b="1"/>
            </a:lvl6pPr>
            <a:lvl7pPr marL="3656965" indent="0">
              <a:buNone/>
              <a:defRPr sz="2100" b="1"/>
            </a:lvl7pPr>
            <a:lvl8pPr marL="4266565" indent="0">
              <a:buNone/>
              <a:defRPr sz="2100" b="1"/>
            </a:lvl8pPr>
            <a:lvl9pPr marL="4876165" indent="0">
              <a:buNone/>
              <a:defRPr sz="21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557784" y="1591056"/>
            <a:ext cx="11064240" cy="4798202"/>
          </a:xfrm>
          <a:prstGeom prst="rect">
            <a:avLst/>
          </a:prstGeom>
        </p:spPr>
        <p:txBody>
          <a:bodyPr lIns="0" tIns="0" rIns="0" bIns="0"/>
          <a:lstStyle>
            <a:lvl1pPr marL="171450" indent="-17145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600" indent="-22860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356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46810" indent="-15684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45260" indent="-150495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42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5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3.xml"/><Relationship Id="rId9" Type="http://schemas.openxmlformats.org/officeDocument/2006/relationships/image" Target="../media/image43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93"/>
            <a:ext cx="12190415" cy="6857107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48640" y="6473952"/>
            <a:ext cx="2413343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 cap="none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ctr" defTabSz="1219200" rtl="0" eaLnBrk="1" latinLnBrk="0" hangingPunct="1">
        <a:spcBef>
          <a:spcPct val="0"/>
        </a:spcBef>
        <a:buNone/>
        <a:defRPr sz="4300" kern="1200" cap="all" baseline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457200" indent="-457200" algn="l" defTabSz="1219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43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990600" indent="-381000" algn="l" defTabSz="1219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37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524000" indent="-304800" algn="l" defTabSz="1219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2132965" indent="-304800" algn="l" defTabSz="1219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27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742565" indent="-304800" algn="l" defTabSz="1219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27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16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6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36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96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1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5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41586" y="6514720"/>
            <a:ext cx="3860800" cy="153888"/>
          </a:xfrm>
          <a:prstGeom prst="rect">
            <a:avLst/>
          </a:prstGeom>
        </p:spPr>
        <p:txBody>
          <a:bodyPr vert="horz" lIns="91440" tIns="0" rIns="0" bIns="0" rtlCol="0" anchor="ctr">
            <a:spAutoFit/>
          </a:bodyPr>
          <a:lstStyle>
            <a:lvl1pPr marL="0" marR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z="1000" cap="all" dirty="0">
              <a:solidFill>
                <a:srgbClr val="939598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ctr" defTabSz="1219200" rtl="0" eaLnBrk="1" latinLnBrk="0" hangingPunct="1">
        <a:spcBef>
          <a:spcPct val="0"/>
        </a:spcBef>
        <a:buNone/>
        <a:defRPr sz="4300" kern="1200" cap="all" baseline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457200" indent="-457200" algn="l" defTabSz="1219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43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990600" indent="-381000" algn="l" defTabSz="1219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37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524000" indent="-304800" algn="l" defTabSz="1219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2132965" indent="-304800" algn="l" defTabSz="1219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27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742565" indent="-304800" algn="l" defTabSz="1219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27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16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6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36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96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1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5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93"/>
            <a:ext cx="12190415" cy="685710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3"/>
            <a:ext cx="12199044" cy="6861961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48640" y="6473952"/>
            <a:ext cx="3461298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 cap="none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ctr" defTabSz="1219200" rtl="0" eaLnBrk="1" latinLnBrk="0" hangingPunct="1">
        <a:spcBef>
          <a:spcPct val="0"/>
        </a:spcBef>
        <a:buNone/>
        <a:defRPr sz="4300" kern="1200" cap="all" baseline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457200" indent="-457200" algn="l" defTabSz="1219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43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990600" indent="-381000" algn="l" defTabSz="1219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37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524000" indent="-304800" algn="l" defTabSz="1219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2132965" indent="-304800" algn="l" defTabSz="1219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27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742565" indent="-304800" algn="l" defTabSz="1219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27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16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6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36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96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1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5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893"/>
            <a:ext cx="12190415" cy="6857107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48640" y="6473952"/>
            <a:ext cx="2413343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 cap="none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z="1000" dirty="0">
              <a:solidFill>
                <a:srgbClr val="939598"/>
              </a:solidFill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ctr" defTabSz="1219200" rtl="0" eaLnBrk="1" latinLnBrk="0" hangingPunct="1">
        <a:spcBef>
          <a:spcPct val="0"/>
        </a:spcBef>
        <a:buNone/>
        <a:defRPr sz="4300" kern="1200" cap="all" baseline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457200" indent="-457200" algn="l" defTabSz="1219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43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990600" indent="-381000" algn="l" defTabSz="1219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37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524000" indent="-304800" algn="l" defTabSz="1219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2132965" indent="-304800" algn="l" defTabSz="1219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27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742565" indent="-304800" algn="l" defTabSz="12192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27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16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6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36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96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1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5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6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image" Target="../media/image47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6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5" Type="http://schemas.openxmlformats.org/officeDocument/2006/relationships/image" Target="../media/image48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6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5" Type="http://schemas.openxmlformats.org/officeDocument/2006/relationships/image" Target="../media/image49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6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image" Target="../media/image50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6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5" Type="http://schemas.openxmlformats.org/officeDocument/2006/relationships/image" Target="../media/image51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6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6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4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31166" y="1569272"/>
            <a:ext cx="8723376" cy="1581912"/>
          </a:xfrm>
        </p:spPr>
        <p:txBody>
          <a:bodyPr/>
          <a:lstStyle/>
          <a:p>
            <a:pPr algn="ctr"/>
            <a:r>
              <a:rPr lang="zh-CN" altLang="zh-CN" sz="4000" b="1" kern="100" dirty="0">
                <a:effectLst/>
                <a:ea typeface="微软雅黑" panose="020B0503020204020204" pitchFamily="34" charset="-122"/>
                <a:cs typeface="微软雅黑" panose="020B0503020204020204" pitchFamily="34" charset="-122"/>
              </a:rPr>
              <a:t>诊断计算机故障的基本原则</a:t>
            </a:r>
            <a:endParaRPr lang="zh-CN" altLang="en-US" sz="8800" b="1" dirty="0">
              <a:solidFill>
                <a:srgbClr val="414042"/>
              </a:solidFill>
              <a:latin typeface="+mj-ea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2618" y="3396009"/>
            <a:ext cx="1219200" cy="12192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>
            <p:custDataLst>
              <p:tags r:id="rId2"/>
            </p:custDataLst>
          </p:nvPr>
        </p:nvSpPr>
        <p:spPr>
          <a:xfrm>
            <a:off x="523384" y="181860"/>
            <a:ext cx="7008625" cy="645431"/>
          </a:xfrm>
          <a:prstGeom prst="rect">
            <a:avLst/>
          </a:prstGeom>
          <a:noFill/>
        </p:spPr>
        <p:txBody>
          <a:bodyPr wrap="square" lIns="63483" tIns="25393" rIns="63483" bIns="25393" rtlCol="0" anchor="ctr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22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诊断计算机故障的基本原则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4A667E3A-7637-431B-8197-AD762AEA88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7507" y="1160586"/>
            <a:ext cx="9933810" cy="460714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>
            <p:custDataLst>
              <p:tags r:id="rId2"/>
            </p:custDataLst>
          </p:nvPr>
        </p:nvSpPr>
        <p:spPr>
          <a:xfrm>
            <a:off x="523384" y="181860"/>
            <a:ext cx="7008625" cy="645431"/>
          </a:xfrm>
          <a:prstGeom prst="rect">
            <a:avLst/>
          </a:prstGeom>
          <a:noFill/>
        </p:spPr>
        <p:txBody>
          <a:bodyPr wrap="square" lIns="63483" tIns="25393" rIns="63483" bIns="25393" rtlCol="0" anchor="ctr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zh-CN" sz="2800" b="1" kern="100" dirty="0">
                <a:effectLst/>
                <a:ea typeface="微软雅黑" panose="020B0503020204020204" pitchFamily="34" charset="-122"/>
                <a:cs typeface="微软雅黑" panose="020B0503020204020204" pitchFamily="34" charset="-122"/>
              </a:rPr>
              <a:t>“从简单的事情做起”原则（从简原则）</a:t>
            </a:r>
            <a:endParaRPr lang="zh-CN" altLang="en-US" sz="4000" b="1" spc="22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E1F3BA2F-CF7C-45EF-B735-79DAB373D3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9203" y="1032110"/>
            <a:ext cx="10356465" cy="504741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18475194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>
            <p:custDataLst>
              <p:tags r:id="rId2"/>
            </p:custDataLst>
          </p:nvPr>
        </p:nvSpPr>
        <p:spPr>
          <a:xfrm>
            <a:off x="523384" y="170596"/>
            <a:ext cx="7008625" cy="556384"/>
          </a:xfrm>
          <a:prstGeom prst="rect">
            <a:avLst/>
          </a:prstGeom>
          <a:noFill/>
        </p:spPr>
        <p:txBody>
          <a:bodyPr wrap="square" lIns="63483" tIns="25393" rIns="63483" bIns="25393" rtlCol="0" anchor="ctr" anchorCtr="0">
            <a:norm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zh-CN" altLang="zh-CN" sz="2800" b="1" kern="100" dirty="0"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“先想后做”原则（规划原则）</a:t>
            </a:r>
            <a:endParaRPr lang="zh-CN" altLang="zh-CN" sz="2800" b="1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3A1F1C89-D4A3-4848-9E64-89CB9EBD73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3968" y="1314449"/>
            <a:ext cx="10079164" cy="471564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61542061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>
            <p:custDataLst>
              <p:tags r:id="rId2"/>
            </p:custDataLst>
          </p:nvPr>
        </p:nvSpPr>
        <p:spPr>
          <a:xfrm>
            <a:off x="523384" y="110881"/>
            <a:ext cx="7008625" cy="761802"/>
          </a:xfrm>
          <a:prstGeom prst="rect">
            <a:avLst/>
          </a:prstGeom>
          <a:noFill/>
        </p:spPr>
        <p:txBody>
          <a:bodyPr wrap="square" lIns="63483" tIns="25393" rIns="63483" bIns="25393" rtlCol="0" anchor="ctr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zh-CN" sz="2800" b="1" kern="100" dirty="0">
                <a:effectLst/>
                <a:ea typeface="微软雅黑" panose="020B0503020204020204" pitchFamily="34" charset="-122"/>
                <a:cs typeface="微软雅黑" panose="020B0503020204020204" pitchFamily="34" charset="-122"/>
              </a:rPr>
              <a:t>“先软后硬、由外到内”原则（谨慎原则）</a:t>
            </a:r>
            <a:endParaRPr lang="zh-CN" altLang="en-US" sz="6000" b="1" spc="22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71D65433-1DFB-43F2-964C-3664790D93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55800" y="1095375"/>
            <a:ext cx="8277225" cy="466725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14229333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>
            <p:custDataLst>
              <p:tags r:id="rId2"/>
            </p:custDataLst>
          </p:nvPr>
        </p:nvSpPr>
        <p:spPr>
          <a:xfrm>
            <a:off x="523384" y="110881"/>
            <a:ext cx="7008625" cy="761802"/>
          </a:xfrm>
          <a:prstGeom prst="rect">
            <a:avLst/>
          </a:prstGeom>
          <a:noFill/>
        </p:spPr>
        <p:txBody>
          <a:bodyPr wrap="square" lIns="63483" tIns="25393" rIns="63483" bIns="25393" rtlCol="0" anchor="ctr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zh-CN" sz="2800" b="1" kern="100" dirty="0">
                <a:effectLst/>
                <a:ea typeface="微软雅黑" panose="020B0503020204020204" pitchFamily="34" charset="-122"/>
                <a:cs typeface="微软雅黑" panose="020B0503020204020204" pitchFamily="34" charset="-122"/>
              </a:rPr>
              <a:t>“抓核心问题”原则（核心原则）</a:t>
            </a:r>
            <a:endParaRPr lang="zh-CN" altLang="en-US" sz="8000" b="1" spc="22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5F64774D-5FDE-4697-8E86-498DFCCD7E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24403" y="1573301"/>
            <a:ext cx="7546355" cy="351768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40435155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>
            <p:custDataLst>
              <p:tags r:id="rId2"/>
            </p:custDataLst>
          </p:nvPr>
        </p:nvSpPr>
        <p:spPr>
          <a:xfrm>
            <a:off x="523384" y="110881"/>
            <a:ext cx="9967502" cy="761802"/>
          </a:xfrm>
          <a:prstGeom prst="rect">
            <a:avLst/>
          </a:prstGeom>
          <a:noFill/>
        </p:spPr>
        <p:txBody>
          <a:bodyPr wrap="square" lIns="63483" tIns="25393" rIns="63483" bIns="25393" rtlCol="0" anchor="ctr" anchorCtr="0">
            <a:no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zh-CN" sz="2800" b="1" kern="100" dirty="0">
                <a:effectLst/>
                <a:ea typeface="微软雅黑" panose="020B0503020204020204" pitchFamily="34" charset="-122"/>
                <a:cs typeface="微软雅黑" panose="020B0503020204020204" pitchFamily="34" charset="-122"/>
              </a:rPr>
              <a:t>电脑同时出现多种故障现象，工程师应如何找准问题的关键点</a:t>
            </a:r>
            <a:r>
              <a:rPr lang="zh-CN" altLang="en-US" sz="2800" b="1" kern="100" dirty="0">
                <a:effectLst/>
                <a:ea typeface="微软雅黑" panose="020B0503020204020204" pitchFamily="34" charset="-122"/>
                <a:cs typeface="微软雅黑" panose="020B0503020204020204" pitchFamily="34" charset="-122"/>
              </a:rPr>
              <a:t>？</a:t>
            </a:r>
            <a:endParaRPr lang="zh-CN" altLang="en-US" sz="4000" b="1" spc="22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99ACEE4B-5DB9-4FB1-8841-4210EAE28D53}"/>
              </a:ext>
            </a:extLst>
          </p:cNvPr>
          <p:cNvSpPr txBox="1"/>
          <p:nvPr/>
        </p:nvSpPr>
        <p:spPr>
          <a:xfrm>
            <a:off x="610212" y="989051"/>
            <a:ext cx="109684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zh-CN" sz="24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职场情境：</a:t>
            </a:r>
            <a:endParaRPr lang="en-US" altLang="zh-CN" sz="2400" b="1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just"/>
            <a:r>
              <a:rPr lang="en-US" altLang="zh-CN" sz="2000" b="1" kern="100" dirty="0">
                <a:latin typeface="+mn-ea"/>
              </a:rPr>
              <a:t>        </a:t>
            </a:r>
            <a:r>
              <a:rPr lang="zh-CN" altLang="zh-CN" sz="2000" kern="100" dirty="0">
                <a:effectLst/>
                <a:latin typeface="+mn-ea"/>
              </a:rPr>
              <a:t>顾客送修一台笔记本电脑，</a:t>
            </a:r>
            <a:r>
              <a:rPr lang="zh-CN" altLang="zh-CN" sz="2000" dirty="0">
                <a:effectLst/>
                <a:latin typeface="+mn-ea"/>
              </a:rPr>
              <a:t>故障现象为：系统运行非常慢、间歇性蓝屏、下载文件时容易死机、硬盘会发出摩擦声、电脑有时开机无法进入系统界面，工程师如何找出问题的核心点？</a:t>
            </a:r>
            <a:r>
              <a:rPr lang="zh-CN" altLang="zh-CN" sz="2000" b="1" kern="100" dirty="0">
                <a:effectLst/>
                <a:latin typeface="+mn-ea"/>
              </a:rPr>
              <a:t> </a:t>
            </a:r>
            <a:endParaRPr lang="zh-CN" altLang="zh-CN" sz="2000" dirty="0">
              <a:effectLst/>
              <a:latin typeface="+mn-ea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65522563-E77E-492E-8589-61F24110A70C}"/>
              </a:ext>
            </a:extLst>
          </p:cNvPr>
          <p:cNvSpPr txBox="1"/>
          <p:nvPr/>
        </p:nvSpPr>
        <p:spPr>
          <a:xfrm>
            <a:off x="523384" y="2182637"/>
            <a:ext cx="11055228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zh-CN" sz="24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情境分析：</a:t>
            </a:r>
            <a:endParaRPr lang="en-US" altLang="zh-CN" sz="2400" b="1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266700" algn="just"/>
            <a:r>
              <a:rPr lang="en-US" altLang="zh-CN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     </a:t>
            </a:r>
            <a:r>
              <a:rPr lang="zh-CN" altLang="zh-CN" sz="2000" kern="100" dirty="0">
                <a:effectLst/>
                <a:latin typeface="+mn-ea"/>
              </a:rPr>
              <a:t>首先，根据顾客所描述的故障现象进行逐个分析，分别存哪些可能原因，然后再做出综合判断。参考分析如下：</a:t>
            </a:r>
            <a:endParaRPr lang="zh-CN" altLang="zh-CN" sz="2000" dirty="0">
              <a:effectLst/>
              <a:latin typeface="+mn-ea"/>
            </a:endParaRPr>
          </a:p>
          <a:p>
            <a:pPr indent="266700" algn="just"/>
            <a:r>
              <a:rPr lang="en-US" altLang="zh-CN" sz="2000" kern="100" dirty="0">
                <a:effectLst/>
                <a:latin typeface="+mn-ea"/>
              </a:rPr>
              <a:t>1.</a:t>
            </a:r>
            <a:r>
              <a:rPr lang="zh-CN" altLang="zh-CN" sz="2000" kern="100" dirty="0">
                <a:effectLst/>
                <a:latin typeface="+mn-ea"/>
              </a:rPr>
              <a:t>系统运行慢，可能的原因有所打开的文件占用内存容量大、</a:t>
            </a:r>
            <a:r>
              <a:rPr lang="en-US" altLang="zh-CN" sz="2000" kern="100" dirty="0">
                <a:effectLst/>
                <a:latin typeface="+mn-ea"/>
              </a:rPr>
              <a:t>CPU</a:t>
            </a:r>
            <a:r>
              <a:rPr lang="zh-CN" altLang="zh-CN" sz="2000" kern="100" dirty="0">
                <a:effectLst/>
                <a:latin typeface="+mn-ea"/>
              </a:rPr>
              <a:t>占用率高，机器本身内存容量偏小，系统盘部分损坏，操作系统没有定期优化而引起的运行卡顿等原因；</a:t>
            </a:r>
            <a:endParaRPr lang="zh-CN" altLang="zh-CN" sz="2000" dirty="0">
              <a:effectLst/>
              <a:latin typeface="+mn-ea"/>
            </a:endParaRPr>
          </a:p>
          <a:p>
            <a:pPr indent="266700" algn="just"/>
            <a:r>
              <a:rPr lang="en-US" altLang="zh-CN" sz="2000" kern="100" dirty="0">
                <a:effectLst/>
                <a:latin typeface="+mn-ea"/>
              </a:rPr>
              <a:t>2.</a:t>
            </a:r>
            <a:r>
              <a:rPr lang="zh-CN" altLang="zh-CN" sz="2000" kern="100" dirty="0">
                <a:effectLst/>
                <a:latin typeface="+mn-ea"/>
              </a:rPr>
              <a:t>间歇性蓝屏，可能的原因有内存条接触不良、硬盘部分数据损坏、屏幕本身故障、屏线接触不良或损坏，系统中毒等原因；</a:t>
            </a:r>
            <a:endParaRPr lang="zh-CN" altLang="zh-CN" sz="2000" dirty="0">
              <a:effectLst/>
              <a:latin typeface="+mn-ea"/>
            </a:endParaRPr>
          </a:p>
          <a:p>
            <a:pPr indent="266700" algn="just"/>
            <a:r>
              <a:rPr lang="en-US" altLang="zh-CN" sz="2000" kern="100" dirty="0">
                <a:effectLst/>
                <a:latin typeface="+mn-ea"/>
              </a:rPr>
              <a:t>3.</a:t>
            </a:r>
            <a:r>
              <a:rPr lang="zh-CN" altLang="zh-CN" sz="2000" kern="100" dirty="0">
                <a:effectLst/>
                <a:latin typeface="+mn-ea"/>
              </a:rPr>
              <a:t>下载文件时容易死机，可能的原因有内存运行容量不足、硬盘部分坏道读写速度慢等；</a:t>
            </a:r>
            <a:endParaRPr lang="zh-CN" altLang="zh-CN" sz="2000" dirty="0">
              <a:effectLst/>
              <a:latin typeface="+mn-ea"/>
            </a:endParaRPr>
          </a:p>
          <a:p>
            <a:pPr indent="266700" algn="just"/>
            <a:r>
              <a:rPr lang="en-US" altLang="zh-CN" sz="2000" kern="100" dirty="0">
                <a:effectLst/>
                <a:latin typeface="+mn-ea"/>
              </a:rPr>
              <a:t>4.</a:t>
            </a:r>
            <a:r>
              <a:rPr lang="zh-CN" altLang="zh-CN" sz="2000" kern="100" dirty="0">
                <a:effectLst/>
                <a:latin typeface="+mn-ea"/>
              </a:rPr>
              <a:t>硬盘会发出摩擦声，最大的可能是机械硬盘坏道引起的磁头与磁盘摩擦而发出的声音；</a:t>
            </a:r>
            <a:endParaRPr lang="zh-CN" altLang="zh-CN" sz="2000" dirty="0">
              <a:effectLst/>
              <a:latin typeface="+mn-ea"/>
            </a:endParaRPr>
          </a:p>
          <a:p>
            <a:pPr indent="266700" algn="just"/>
            <a:r>
              <a:rPr lang="en-US" altLang="zh-CN" sz="2000" kern="100" dirty="0">
                <a:effectLst/>
                <a:latin typeface="+mn-ea"/>
              </a:rPr>
              <a:t>5.</a:t>
            </a:r>
            <a:r>
              <a:rPr lang="zh-CN" altLang="zh-CN" sz="2000" kern="100" dirty="0">
                <a:effectLst/>
                <a:latin typeface="+mn-ea"/>
              </a:rPr>
              <a:t>电脑有时开机无法进入系统界面，最大的可能是开机时无法正常进入硬盘系统而引起。</a:t>
            </a:r>
            <a:endParaRPr lang="zh-CN" altLang="zh-CN" sz="2000" dirty="0">
              <a:effectLst/>
              <a:latin typeface="+mn-ea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CEFD833D-B117-45BE-9FFF-3130D9BBB9AA}"/>
              </a:ext>
            </a:extLst>
          </p:cNvPr>
          <p:cNvSpPr txBox="1"/>
          <p:nvPr/>
        </p:nvSpPr>
        <p:spPr>
          <a:xfrm>
            <a:off x="523384" y="5481001"/>
            <a:ext cx="1105522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zh-CN" sz="24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解决方案：</a:t>
            </a:r>
            <a:endParaRPr lang="en-US" altLang="zh-CN" sz="2400" b="1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266700" algn="just"/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   </a:t>
            </a:r>
            <a:r>
              <a:rPr lang="zh-CN" altLang="zh-CN" sz="2000" kern="100" dirty="0">
                <a:latin typeface="+mn-ea"/>
              </a:rPr>
              <a:t>根据以上故障现象可能存在的原因进行综合分析，抓住核心问题，很快就能得出是机械硬盘损坏引起的，更换硬盘并重装操作系统，故障可得到解决。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38681216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>
            <p:custDataLst>
              <p:tags r:id="rId2"/>
            </p:custDataLst>
          </p:nvPr>
        </p:nvSpPr>
        <p:spPr>
          <a:xfrm>
            <a:off x="523383" y="110881"/>
            <a:ext cx="10078713" cy="761802"/>
          </a:xfrm>
          <a:prstGeom prst="rect">
            <a:avLst/>
          </a:prstGeom>
          <a:noFill/>
        </p:spPr>
        <p:txBody>
          <a:bodyPr wrap="square" lIns="63483" tIns="25393" rIns="63483" bIns="25393" rtlCol="0" anchor="ctr" anchorCtr="0">
            <a:no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zh-CN" sz="2800" b="1" kern="100" dirty="0">
                <a:effectLst/>
                <a:ea typeface="微软雅黑" panose="020B0503020204020204" pitchFamily="34" charset="-122"/>
                <a:cs typeface="微软雅黑" panose="020B0503020204020204" pitchFamily="34" charset="-122"/>
              </a:rPr>
              <a:t>电脑故障的检查和处理基本流程</a:t>
            </a:r>
            <a:endParaRPr lang="zh-CN" altLang="en-US" sz="5400" b="1" spc="22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57169A93-62EC-4A42-9AF8-46D874E7C85F}"/>
              </a:ext>
            </a:extLst>
          </p:cNvPr>
          <p:cNvSpPr txBox="1"/>
          <p:nvPr/>
        </p:nvSpPr>
        <p:spPr>
          <a:xfrm>
            <a:off x="787741" y="1066617"/>
            <a:ext cx="10345697" cy="44542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latinLnBrk="1">
              <a:lnSpc>
                <a:spcPct val="150000"/>
              </a:lnSpc>
            </a:pPr>
            <a:r>
              <a:rPr lang="zh-CN" altLang="zh-CN" sz="2400" kern="0" dirty="0">
                <a:solidFill>
                  <a:srgbClr val="000000"/>
                </a:solidFill>
                <a:effectLst/>
                <a:latin typeface="+mn-ea"/>
                <a:cs typeface="宋体" panose="02010600030101010101" pitchFamily="2" charset="-122"/>
              </a:rPr>
              <a:t>在电脑出现故障时，通常会按以下几点进行检查和处理：</a:t>
            </a:r>
            <a:endParaRPr lang="zh-CN" altLang="zh-CN" sz="2400" kern="100" dirty="0">
              <a:effectLst/>
              <a:latin typeface="+mn-ea"/>
            </a:endParaRPr>
          </a:p>
          <a:p>
            <a:pPr algn="just" latinLnBrk="1">
              <a:lnSpc>
                <a:spcPct val="150000"/>
              </a:lnSpc>
            </a:pPr>
            <a:r>
              <a:rPr lang="en-US" altLang="zh-CN" sz="2400" kern="0" dirty="0">
                <a:solidFill>
                  <a:srgbClr val="000000"/>
                </a:solidFill>
                <a:effectLst/>
                <a:latin typeface="+mn-ea"/>
                <a:cs typeface="宋体" panose="02010600030101010101" pitchFamily="2" charset="-122"/>
              </a:rPr>
              <a:t>1.</a:t>
            </a:r>
            <a:r>
              <a:rPr lang="zh-CN" altLang="zh-CN" sz="2400" kern="0" dirty="0">
                <a:solidFill>
                  <a:srgbClr val="000000"/>
                </a:solidFill>
                <a:effectLst/>
                <a:latin typeface="+mn-ea"/>
                <a:cs typeface="宋体" panose="02010600030101010101" pitchFamily="2" charset="-122"/>
              </a:rPr>
              <a:t>首先检查主机的外部环境情况（电源的连接，外部温度，电磁干扰等）；</a:t>
            </a:r>
            <a:endParaRPr lang="zh-CN" altLang="zh-CN" sz="2400" kern="100" dirty="0">
              <a:effectLst/>
              <a:latin typeface="+mn-ea"/>
            </a:endParaRPr>
          </a:p>
          <a:p>
            <a:pPr algn="just" latinLnBrk="1">
              <a:lnSpc>
                <a:spcPct val="150000"/>
              </a:lnSpc>
            </a:pPr>
            <a:r>
              <a:rPr lang="en-US" altLang="zh-CN" sz="2400" kern="0" dirty="0">
                <a:solidFill>
                  <a:srgbClr val="000000"/>
                </a:solidFill>
                <a:effectLst/>
                <a:latin typeface="+mn-ea"/>
                <a:cs typeface="宋体" panose="02010600030101010101" pitchFamily="2" charset="-122"/>
              </a:rPr>
              <a:t>2.</a:t>
            </a:r>
            <a:r>
              <a:rPr lang="zh-CN" altLang="zh-CN" sz="2400" kern="0" dirty="0">
                <a:solidFill>
                  <a:srgbClr val="000000"/>
                </a:solidFill>
                <a:effectLst/>
                <a:latin typeface="+mn-ea"/>
                <a:cs typeface="宋体" panose="02010600030101010101" pitchFamily="2" charset="-122"/>
              </a:rPr>
              <a:t>然后检查主机内部环境（灰尘、连接、器件颜色变化、部件的形状、指示灯的状态等）；</a:t>
            </a:r>
            <a:endParaRPr lang="zh-CN" altLang="zh-CN" sz="2400" kern="100" dirty="0">
              <a:effectLst/>
              <a:latin typeface="+mn-ea"/>
            </a:endParaRPr>
          </a:p>
          <a:p>
            <a:pPr algn="just" latinLnBrk="1">
              <a:lnSpc>
                <a:spcPct val="150000"/>
              </a:lnSpc>
            </a:pPr>
            <a:r>
              <a:rPr lang="en-US" altLang="zh-CN" sz="2400" kern="0" dirty="0">
                <a:solidFill>
                  <a:srgbClr val="000000"/>
                </a:solidFill>
                <a:effectLst/>
                <a:latin typeface="+mn-ea"/>
                <a:cs typeface="宋体" panose="02010600030101010101" pitchFamily="2" charset="-122"/>
              </a:rPr>
              <a:t>3.</a:t>
            </a:r>
            <a:r>
              <a:rPr lang="zh-CN" altLang="zh-CN" sz="2400" kern="0" dirty="0">
                <a:solidFill>
                  <a:srgbClr val="000000"/>
                </a:solidFill>
                <a:effectLst/>
                <a:latin typeface="+mn-ea"/>
                <a:cs typeface="宋体" panose="02010600030101010101" pitchFamily="2" charset="-122"/>
              </a:rPr>
              <a:t>观察电脑的软硬件配置</a:t>
            </a:r>
            <a:r>
              <a:rPr lang="en-US" altLang="zh-CN" sz="2400" kern="0" dirty="0">
                <a:solidFill>
                  <a:srgbClr val="000000"/>
                </a:solidFill>
                <a:effectLst/>
                <a:latin typeface="+mn-ea"/>
                <a:cs typeface="宋体" panose="02010600030101010101" pitchFamily="2" charset="-122"/>
              </a:rPr>
              <a:t>(</a:t>
            </a:r>
            <a:r>
              <a:rPr lang="zh-CN" altLang="zh-CN" sz="2400" kern="0" dirty="0">
                <a:solidFill>
                  <a:srgbClr val="000000"/>
                </a:solidFill>
                <a:effectLst/>
                <a:latin typeface="+mn-ea"/>
                <a:cs typeface="宋体" panose="02010600030101010101" pitchFamily="2" charset="-122"/>
              </a:rPr>
              <a:t>操作系统版本，</a:t>
            </a:r>
            <a:r>
              <a:rPr lang="en-US" altLang="zh-CN" sz="2400" kern="0" dirty="0">
                <a:solidFill>
                  <a:srgbClr val="000000"/>
                </a:solidFill>
                <a:effectLst/>
                <a:latin typeface="+mn-ea"/>
                <a:cs typeface="宋体" panose="02010600030101010101" pitchFamily="2" charset="-122"/>
              </a:rPr>
              <a:t>CPU</a:t>
            </a:r>
            <a:r>
              <a:rPr lang="zh-CN" altLang="zh-CN" sz="2400" kern="0" dirty="0">
                <a:solidFill>
                  <a:srgbClr val="000000"/>
                </a:solidFill>
                <a:effectLst/>
                <a:latin typeface="+mn-ea"/>
                <a:cs typeface="宋体" panose="02010600030101010101" pitchFamily="2" charset="-122"/>
              </a:rPr>
              <a:t>、内存、显卡、硬盘等配置是否满足需求</a:t>
            </a:r>
            <a:r>
              <a:rPr lang="en-US" altLang="zh-CN" sz="2400" kern="0" dirty="0">
                <a:solidFill>
                  <a:srgbClr val="000000"/>
                </a:solidFill>
                <a:effectLst/>
                <a:latin typeface="+mn-ea"/>
                <a:cs typeface="宋体" panose="02010600030101010101" pitchFamily="2" charset="-122"/>
              </a:rPr>
              <a:t>)</a:t>
            </a:r>
            <a:r>
              <a:rPr lang="zh-CN" altLang="zh-CN" sz="2400" kern="0" dirty="0">
                <a:solidFill>
                  <a:srgbClr val="000000"/>
                </a:solidFill>
                <a:effectLst/>
                <a:latin typeface="+mn-ea"/>
                <a:cs typeface="宋体" panose="02010600030101010101" pitchFamily="2" charset="-122"/>
              </a:rPr>
              <a:t>；</a:t>
            </a:r>
            <a:endParaRPr lang="zh-CN" altLang="zh-CN" sz="2400" kern="100" dirty="0">
              <a:effectLst/>
              <a:latin typeface="+mn-ea"/>
            </a:endParaRPr>
          </a:p>
          <a:p>
            <a:pPr algn="just" latinLnBrk="1">
              <a:lnSpc>
                <a:spcPct val="150000"/>
              </a:lnSpc>
            </a:pPr>
            <a:r>
              <a:rPr lang="en-US" altLang="zh-CN" sz="2400" kern="0" dirty="0">
                <a:solidFill>
                  <a:srgbClr val="000000"/>
                </a:solidFill>
                <a:effectLst/>
                <a:latin typeface="+mn-ea"/>
                <a:cs typeface="宋体" panose="02010600030101010101" pitchFamily="2" charset="-122"/>
              </a:rPr>
              <a:t>4.</a:t>
            </a:r>
            <a:r>
              <a:rPr lang="zh-CN" altLang="zh-CN" sz="2400" kern="0" dirty="0">
                <a:solidFill>
                  <a:srgbClr val="000000"/>
                </a:solidFill>
                <a:effectLst/>
                <a:latin typeface="+mn-ea"/>
                <a:cs typeface="宋体" panose="02010600030101010101" pitchFamily="2" charset="-122"/>
              </a:rPr>
              <a:t>资源的使用情况（故障发生前安装了何种硬件或软件，做了哪些操作等）；</a:t>
            </a:r>
            <a:endParaRPr lang="zh-CN" altLang="zh-CN" sz="2400" kern="100" dirty="0">
              <a:effectLst/>
              <a:latin typeface="+mn-ea"/>
            </a:endParaRPr>
          </a:p>
          <a:p>
            <a:pPr algn="just" latinLnBrk="1">
              <a:lnSpc>
                <a:spcPct val="150000"/>
              </a:lnSpc>
            </a:pPr>
            <a:r>
              <a:rPr lang="en-US" altLang="zh-CN" sz="2400" kern="0" dirty="0">
                <a:solidFill>
                  <a:srgbClr val="000000"/>
                </a:solidFill>
                <a:effectLst/>
                <a:latin typeface="+mn-ea"/>
                <a:cs typeface="宋体" panose="02010600030101010101" pitchFamily="2" charset="-122"/>
              </a:rPr>
              <a:t>5.</a:t>
            </a:r>
            <a:r>
              <a:rPr lang="zh-CN" altLang="zh-CN" sz="2400" kern="0" dirty="0">
                <a:solidFill>
                  <a:srgbClr val="000000"/>
                </a:solidFill>
                <a:effectLst/>
                <a:latin typeface="+mn-ea"/>
                <a:cs typeface="宋体" panose="02010600030101010101" pitchFamily="2" charset="-122"/>
              </a:rPr>
              <a:t>硬件设备的驱动程序版本是否存在兼容性问题等。</a:t>
            </a:r>
            <a:endParaRPr lang="zh-CN" altLang="zh-CN" sz="2400" kern="100" dirty="0">
              <a:effectLst/>
              <a:latin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55104412"/>
      </p:ext>
    </p:extLst>
  </p:cSld>
  <p:clrMapOvr>
    <a:masterClrMapping/>
  </p:clrMapOvr>
  <p:transition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a3633538e39ed133992803c54ee71659268473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5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17183_1*a*1"/>
  <p:tag name="KSO_WM_TEMPLATE_CATEGORY" val="diagram"/>
  <p:tag name="KSO_WM_TEMPLATE_INDEX" val="20217183"/>
  <p:tag name="KSO_WM_UNIT_LAYERLEVEL" val="1"/>
  <p:tag name="KSO_WM_TAG_VERSION" val="1.0"/>
  <p:tag name="KSO_WM_BEAUTIFY_FLAG" val="#wm#"/>
  <p:tag name="KSO_WM_UNIT_PRESET_TEXT" val="单击添加大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f3c56d14c010492aa25edddc094a634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f0d7afd8f90945bb8410fc42368d7d9a"/>
  <p:tag name="KSO_WM_UNIT_TEXT_FILL_FORE_SCHEMECOLOR_INDEX_BRIGHTNESS" val="0"/>
  <p:tag name="KSO_WM_UNIT_TEXT_FILL_FORE_SCHEMECOLOR_INDEX" val="13"/>
  <p:tag name="KSO_WM_UNIT_TEXT_FILL_TYPE" val="1"/>
  <p:tag name="KSO_WM_TEMPLATE_ASSEMBLE_XID" val="60656fa94054ed1e2fb80e9a"/>
  <p:tag name="KSO_WM_TEMPLATE_ASSEMBLE_GROUPID" val="60656fa94054ed1e2fb80e9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7183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960*445"/>
  <p:tag name="KSO_WM_SLIDE_POSITION" val="0*47"/>
  <p:tag name="KSO_WM_TAG_VERSION" val="1.0"/>
  <p:tag name="KSO_WM_BEAUTIFY_FLAG" val="#wm#"/>
  <p:tag name="KSO_WM_TEMPLATE_CATEGORY" val="diagram"/>
  <p:tag name="KSO_WM_TEMPLATE_INDEX" val="20217183"/>
  <p:tag name="KSO_WM_SLIDE_LAYOUT" val="a_d_f"/>
  <p:tag name="KSO_WM_SLIDE_LAYOUT_CNT" val="1_1_1"/>
  <p:tag name="KSO_WM_SLIDE_BACKGROUND" val="[&quot;general&quot;,&quot;navigation&quot;]"/>
  <p:tag name="KSO_WM_SLIDE_RATIO" val="1.777778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m&quot;,&quot;text_direction&quot;:&quot;horizontal&quot;,&quot;support_big_font&quot;:false,&quot;picture_toward&quot;:0,&quot;picture_dockside&quot;:[],&quot;fill_id&quot;:&quot;b9ab8460162b46f3a45539a3624e23f5&quot;,&quot;fill_align&quot;:&quot;lm&quot;,&quot;chip_types&quot;:[&quot;header&quot;]},{&quot;text_align&quot;:&quot;cm&quot;,&quot;text_direction&quot;:&quot;horizontal&quot;,&quot;support_big_font&quot;:false,&quot;picture_toward&quot;:0,&quot;picture_dockside&quot;:[],&quot;fill_id&quot;:&quot;92cd73cfb04b4ecea3bda0d252a5f524&quot;,&quot;fill_align&quot;:&quot;cm&quot;,&quot;chip_types&quot;:[&quot;picture&quot;]},{&quot;text_align&quot;:&quot;lm&quot;,&quot;text_direction&quot;:&quot;horizontal&quot;,&quot;support_big_font&quot;:false,&quot;picture_toward&quot;:0,&quot;picture_dockside&quot;:[],&quot;fill_id&quot;:&quot;2eaf28af22184684b447d4f6f371e2c1&quot;,&quot;fill_align&quot;:&quot;lm&quot;,&quot;chip_types&quot;:[&quot;text&quot;]}]]"/>
  <p:tag name="KSO_WM_CHIP_XID" val="5f320d1c9c36e2348c3efb02"/>
  <p:tag name="KSO_WM_CHIP_DECFILLPROP" val="[]"/>
  <p:tag name="KSO_WM_SLIDE_CAN_ADD_NAVIGATION" val="1"/>
  <p:tag name="KSO_WM_CHIP_GROUPID" val="5f320d1c9c36e2348c3efb01"/>
  <p:tag name="KSO_WM_SLIDE_BK_DARK_LIGHT" val="2"/>
  <p:tag name="KSO_WM_SLIDE_BACKGROUND_TYPE" val="general"/>
  <p:tag name="KSO_WM_SLIDE_SUPPORT_FEATURE_TYPE" val="0"/>
  <p:tag name="KSO_WM_TEMPLATE_ASSEMBLE_XID" val="60656fa94054ed1e2fb80e9a"/>
  <p:tag name="KSO_WM_TEMPLATE_ASSEMBLE_GROUPID" val="60656fa94054ed1e2fb80e9a"/>
  <p:tag name="FIXED_XID_TMP" val="5f5ee1ca4d6848d78f644aeb"/>
  <p:tag name="KSO_WM_SLIDE_LAYOUT_INFO" val="{&quot;id&quot;:&quot;2021-04-01T15:59:01&quot;,&quot;maxSize&quot;:{&quot;size1&quot;:29},&quot;minSize&quot;:{&quot;size1&quot;:29},&quot;normalSize&quot;:{&quot;size1&quot;:29},&quot;subLayout&quot;:[{&quot;direction&quot;:1,&quot;id&quot;:&quot;2021-04-01T15:59:01&quot;,&quot;maxSize&quot;:{&quot;size1&quot;:62.600000000000001},&quot;minSize&quot;:{&quot;size1&quot;:62.600000000000001},&quot;normalSize&quot;:{&quot;size1&quot;:62.600000000000001},&quot;subLayout&quot;:[{&quot;id&quot;:&quot;2021-04-01T15:59:01&quot;,&quot;margin&quot;:{&quot;bottom&quot;:0.42300000786781311,&quot;left&quot;:1.6929999589920044,&quot;right&quot;:0.026000002399086952,&quot;top&quot;:2.1170001029968262},&quot;type&quot;:0},{&quot;id&quot;:&quot;2021-04-01T15:59:01&quot;,&quot;margin&quot;:{&quot;bottom&quot;:0.42300000786781311,&quot;left&quot;:2.2930002212524414,&quot;right&quot;:0.84700000286102295,&quot;top&quot;:2.1170001029968262},&quot;type&quot;:0}],&quot;type&quot;:0},{&quot;direction&quot;:1,&quot;id&quot;:&quot;2021-04-01T15:59:01&quot;,&quot;maxSize&quot;:{&quot;size1&quot;:48.699823488275676},&quot;minSize&quot;:{&quot;size1&quot;:48.699823488275676},&quot;normalSize&quot;:{&quot;size1&quot;:48.699823488275676},&quot;subLayout&quot;:[{&quot;id&quot;:&quot;2021-04-01T15:59:01&quot;,&quot;margin&quot;:{&quot;bottom&quot;:1.6670000553131104,&quot;left&quot;:1.6929999589920044,&quot;right&quot;:0.81999999284744263,&quot;top&quot;:0.83800005912780762},&quot;type&quot;:0},{&quot;id&quot;:&quot;2021-04-01T15:59:01&quot;,&quot;margin&quot;:{&quot;bottom&quot;:1.6929999589920044,&quot;left&quot;:0.026000002399086952,&quot;right&quot;:1.6929999589920044,&quot;top&quot;:0.84700000286102295},&quot;type&quot;:0}],&quot;type&quot;:0}],&quot;type&quot;:0}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5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17183_1*a*1"/>
  <p:tag name="KSO_WM_TEMPLATE_CATEGORY" val="diagram"/>
  <p:tag name="KSO_WM_TEMPLATE_INDEX" val="20217183"/>
  <p:tag name="KSO_WM_UNIT_LAYERLEVEL" val="1"/>
  <p:tag name="KSO_WM_TAG_VERSION" val="1.0"/>
  <p:tag name="KSO_WM_BEAUTIFY_FLAG" val="#wm#"/>
  <p:tag name="KSO_WM_UNIT_PRESET_TEXT" val="单击添加大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f3c56d14c010492aa25edddc094a634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f0d7afd8f90945bb8410fc42368d7d9a"/>
  <p:tag name="KSO_WM_UNIT_TEXT_FILL_FORE_SCHEMECOLOR_INDEX_BRIGHTNESS" val="0"/>
  <p:tag name="KSO_WM_UNIT_TEXT_FILL_FORE_SCHEMECOLOR_INDEX" val="13"/>
  <p:tag name="KSO_WM_UNIT_TEXT_FILL_TYPE" val="1"/>
  <p:tag name="KSO_WM_TEMPLATE_ASSEMBLE_XID" val="60656fa94054ed1e2fb80e9a"/>
  <p:tag name="KSO_WM_TEMPLATE_ASSEMBLE_GROUPID" val="60656fa94054ed1e2fb80e9a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7183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960*445"/>
  <p:tag name="KSO_WM_SLIDE_POSITION" val="0*47"/>
  <p:tag name="KSO_WM_TAG_VERSION" val="1.0"/>
  <p:tag name="KSO_WM_BEAUTIFY_FLAG" val="#wm#"/>
  <p:tag name="KSO_WM_TEMPLATE_CATEGORY" val="diagram"/>
  <p:tag name="KSO_WM_TEMPLATE_INDEX" val="20217183"/>
  <p:tag name="KSO_WM_SLIDE_LAYOUT" val="a_d_f"/>
  <p:tag name="KSO_WM_SLIDE_LAYOUT_CNT" val="1_1_1"/>
  <p:tag name="KSO_WM_SLIDE_BACKGROUND" val="[&quot;general&quot;,&quot;navigation&quot;]"/>
  <p:tag name="KSO_WM_SLIDE_RATIO" val="1.777778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m&quot;,&quot;text_direction&quot;:&quot;horizontal&quot;,&quot;support_big_font&quot;:false,&quot;picture_toward&quot;:0,&quot;picture_dockside&quot;:[],&quot;fill_id&quot;:&quot;b9ab8460162b46f3a45539a3624e23f5&quot;,&quot;fill_align&quot;:&quot;lm&quot;,&quot;chip_types&quot;:[&quot;header&quot;]},{&quot;text_align&quot;:&quot;cm&quot;,&quot;text_direction&quot;:&quot;horizontal&quot;,&quot;support_big_font&quot;:false,&quot;picture_toward&quot;:0,&quot;picture_dockside&quot;:[],&quot;fill_id&quot;:&quot;92cd73cfb04b4ecea3bda0d252a5f524&quot;,&quot;fill_align&quot;:&quot;cm&quot;,&quot;chip_types&quot;:[&quot;picture&quot;]},{&quot;text_align&quot;:&quot;lm&quot;,&quot;text_direction&quot;:&quot;horizontal&quot;,&quot;support_big_font&quot;:false,&quot;picture_toward&quot;:0,&quot;picture_dockside&quot;:[],&quot;fill_id&quot;:&quot;2eaf28af22184684b447d4f6f371e2c1&quot;,&quot;fill_align&quot;:&quot;lm&quot;,&quot;chip_types&quot;:[&quot;text&quot;]}]]"/>
  <p:tag name="KSO_WM_CHIP_XID" val="5f320d1c9c36e2348c3efb02"/>
  <p:tag name="KSO_WM_CHIP_DECFILLPROP" val="[]"/>
  <p:tag name="KSO_WM_SLIDE_CAN_ADD_NAVIGATION" val="1"/>
  <p:tag name="KSO_WM_CHIP_GROUPID" val="5f320d1c9c36e2348c3efb01"/>
  <p:tag name="KSO_WM_SLIDE_BK_DARK_LIGHT" val="2"/>
  <p:tag name="KSO_WM_SLIDE_BACKGROUND_TYPE" val="general"/>
  <p:tag name="KSO_WM_SLIDE_SUPPORT_FEATURE_TYPE" val="0"/>
  <p:tag name="KSO_WM_TEMPLATE_ASSEMBLE_XID" val="60656fa94054ed1e2fb80e9a"/>
  <p:tag name="KSO_WM_TEMPLATE_ASSEMBLE_GROUPID" val="60656fa94054ed1e2fb80e9a"/>
  <p:tag name="FIXED_XID_TMP" val="5f5ee1ca4d6848d78f644aeb"/>
  <p:tag name="KSO_WM_SLIDE_LAYOUT_INFO" val="{&quot;id&quot;:&quot;2021-04-01T15:59:01&quot;,&quot;maxSize&quot;:{&quot;size1&quot;:29},&quot;minSize&quot;:{&quot;size1&quot;:29},&quot;normalSize&quot;:{&quot;size1&quot;:29},&quot;subLayout&quot;:[{&quot;direction&quot;:1,&quot;id&quot;:&quot;2021-04-01T15:59:01&quot;,&quot;maxSize&quot;:{&quot;size1&quot;:62.600000000000001},&quot;minSize&quot;:{&quot;size1&quot;:62.600000000000001},&quot;normalSize&quot;:{&quot;size1&quot;:62.600000000000001},&quot;subLayout&quot;:[{&quot;id&quot;:&quot;2021-04-01T15:59:01&quot;,&quot;margin&quot;:{&quot;bottom&quot;:0.42300000786781311,&quot;left&quot;:1.6929999589920044,&quot;right&quot;:0.026000002399086952,&quot;top&quot;:2.1170001029968262},&quot;type&quot;:0},{&quot;id&quot;:&quot;2021-04-01T15:59:01&quot;,&quot;margin&quot;:{&quot;bottom&quot;:0.42300000786781311,&quot;left&quot;:2.2930002212524414,&quot;right&quot;:0.84700000286102295,&quot;top&quot;:2.1170001029968262},&quot;type&quot;:0}],&quot;type&quot;:0},{&quot;direction&quot;:1,&quot;id&quot;:&quot;2021-04-01T15:59:01&quot;,&quot;maxSize&quot;:{&quot;size1&quot;:48.699823488275676},&quot;minSize&quot;:{&quot;size1&quot;:48.699823488275676},&quot;normalSize&quot;:{&quot;size1&quot;:48.699823488275676},&quot;subLayout&quot;:[{&quot;id&quot;:&quot;2021-04-01T15:59:01&quot;,&quot;margin&quot;:{&quot;bottom&quot;:1.6670000553131104,&quot;left&quot;:1.6929999589920044,&quot;right&quot;:0.81999999284744263,&quot;top&quot;:0.83800005912780762},&quot;type&quot;:0},{&quot;id&quot;:&quot;2021-04-01T15:59:01&quot;,&quot;margin&quot;:{&quot;bottom&quot;:1.6929999589920044,&quot;left&quot;:0.026000002399086952,&quot;right&quot;:1.6929999589920044,&quot;top&quot;:0.84700000286102295},&quot;type&quot;:0}],&quot;type&quot;:0}],&quot;type&quot;:0}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5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17183_1*a*1"/>
  <p:tag name="KSO_WM_TEMPLATE_CATEGORY" val="diagram"/>
  <p:tag name="KSO_WM_TEMPLATE_INDEX" val="20217183"/>
  <p:tag name="KSO_WM_UNIT_LAYERLEVEL" val="1"/>
  <p:tag name="KSO_WM_TAG_VERSION" val="1.0"/>
  <p:tag name="KSO_WM_BEAUTIFY_FLAG" val="#wm#"/>
  <p:tag name="KSO_WM_UNIT_PRESET_TEXT" val="单击添加大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f3c56d14c010492aa25edddc094a634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f0d7afd8f90945bb8410fc42368d7d9a"/>
  <p:tag name="KSO_WM_UNIT_TEXT_FILL_FORE_SCHEMECOLOR_INDEX_BRIGHTNESS" val="0"/>
  <p:tag name="KSO_WM_UNIT_TEXT_FILL_FORE_SCHEMECOLOR_INDEX" val="13"/>
  <p:tag name="KSO_WM_UNIT_TEXT_FILL_TYPE" val="1"/>
  <p:tag name="KSO_WM_TEMPLATE_ASSEMBLE_XID" val="60656fa94054ed1e2fb80e9a"/>
  <p:tag name="KSO_WM_TEMPLATE_ASSEMBLE_GROUPID" val="60656fa94054ed1e2fb80e9a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7183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960*445"/>
  <p:tag name="KSO_WM_SLIDE_POSITION" val="0*47"/>
  <p:tag name="KSO_WM_TAG_VERSION" val="1.0"/>
  <p:tag name="KSO_WM_BEAUTIFY_FLAG" val="#wm#"/>
  <p:tag name="KSO_WM_TEMPLATE_CATEGORY" val="diagram"/>
  <p:tag name="KSO_WM_TEMPLATE_INDEX" val="20217183"/>
  <p:tag name="KSO_WM_SLIDE_LAYOUT" val="a_d_f"/>
  <p:tag name="KSO_WM_SLIDE_LAYOUT_CNT" val="1_1_1"/>
  <p:tag name="KSO_WM_SLIDE_BACKGROUND" val="[&quot;general&quot;,&quot;navigation&quot;]"/>
  <p:tag name="KSO_WM_SLIDE_RATIO" val="1.777778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m&quot;,&quot;text_direction&quot;:&quot;horizontal&quot;,&quot;support_big_font&quot;:false,&quot;picture_toward&quot;:0,&quot;picture_dockside&quot;:[],&quot;fill_id&quot;:&quot;b9ab8460162b46f3a45539a3624e23f5&quot;,&quot;fill_align&quot;:&quot;lm&quot;,&quot;chip_types&quot;:[&quot;header&quot;]},{&quot;text_align&quot;:&quot;cm&quot;,&quot;text_direction&quot;:&quot;horizontal&quot;,&quot;support_big_font&quot;:false,&quot;picture_toward&quot;:0,&quot;picture_dockside&quot;:[],&quot;fill_id&quot;:&quot;92cd73cfb04b4ecea3bda0d252a5f524&quot;,&quot;fill_align&quot;:&quot;cm&quot;,&quot;chip_types&quot;:[&quot;picture&quot;]},{&quot;text_align&quot;:&quot;lm&quot;,&quot;text_direction&quot;:&quot;horizontal&quot;,&quot;support_big_font&quot;:false,&quot;picture_toward&quot;:0,&quot;picture_dockside&quot;:[],&quot;fill_id&quot;:&quot;2eaf28af22184684b447d4f6f371e2c1&quot;,&quot;fill_align&quot;:&quot;lm&quot;,&quot;chip_types&quot;:[&quot;text&quot;]}]]"/>
  <p:tag name="KSO_WM_CHIP_XID" val="5f320d1c9c36e2348c3efb02"/>
  <p:tag name="KSO_WM_CHIP_DECFILLPROP" val="[]"/>
  <p:tag name="KSO_WM_SLIDE_CAN_ADD_NAVIGATION" val="1"/>
  <p:tag name="KSO_WM_CHIP_GROUPID" val="5f320d1c9c36e2348c3efb01"/>
  <p:tag name="KSO_WM_SLIDE_BK_DARK_LIGHT" val="2"/>
  <p:tag name="KSO_WM_SLIDE_BACKGROUND_TYPE" val="general"/>
  <p:tag name="KSO_WM_SLIDE_SUPPORT_FEATURE_TYPE" val="0"/>
  <p:tag name="KSO_WM_TEMPLATE_ASSEMBLE_XID" val="60656fa94054ed1e2fb80e9a"/>
  <p:tag name="KSO_WM_TEMPLATE_ASSEMBLE_GROUPID" val="60656fa94054ed1e2fb80e9a"/>
  <p:tag name="FIXED_XID_TMP" val="5f5ee1ca4d6848d78f644aeb"/>
  <p:tag name="KSO_WM_SLIDE_LAYOUT_INFO" val="{&quot;id&quot;:&quot;2021-04-01T15:59:01&quot;,&quot;maxSize&quot;:{&quot;size1&quot;:29},&quot;minSize&quot;:{&quot;size1&quot;:29},&quot;normalSize&quot;:{&quot;size1&quot;:29},&quot;subLayout&quot;:[{&quot;direction&quot;:1,&quot;id&quot;:&quot;2021-04-01T15:59:01&quot;,&quot;maxSize&quot;:{&quot;size1&quot;:62.600000000000001},&quot;minSize&quot;:{&quot;size1&quot;:62.600000000000001},&quot;normalSize&quot;:{&quot;size1&quot;:62.600000000000001},&quot;subLayout&quot;:[{&quot;id&quot;:&quot;2021-04-01T15:59:01&quot;,&quot;margin&quot;:{&quot;bottom&quot;:0.42300000786781311,&quot;left&quot;:1.6929999589920044,&quot;right&quot;:0.026000002399086952,&quot;top&quot;:2.1170001029968262},&quot;type&quot;:0},{&quot;id&quot;:&quot;2021-04-01T15:59:01&quot;,&quot;margin&quot;:{&quot;bottom&quot;:0.42300000786781311,&quot;left&quot;:2.2930002212524414,&quot;right&quot;:0.84700000286102295,&quot;top&quot;:2.1170001029968262},&quot;type&quot;:0}],&quot;type&quot;:0},{&quot;direction&quot;:1,&quot;id&quot;:&quot;2021-04-01T15:59:01&quot;,&quot;maxSize&quot;:{&quot;size1&quot;:48.699823488275676},&quot;minSize&quot;:{&quot;size1&quot;:48.699823488275676},&quot;normalSize&quot;:{&quot;size1&quot;:48.699823488275676},&quot;subLayout&quot;:[{&quot;id&quot;:&quot;2021-04-01T15:59:01&quot;,&quot;margin&quot;:{&quot;bottom&quot;:1.6670000553131104,&quot;left&quot;:1.6929999589920044,&quot;right&quot;:0.81999999284744263,&quot;top&quot;:0.83800005912780762},&quot;type&quot;:0},{&quot;id&quot;:&quot;2021-04-01T15:59:01&quot;,&quot;margin&quot;:{&quot;bottom&quot;:1.6929999589920044,&quot;left&quot;:0.026000002399086952,&quot;right&quot;:1.6929999589920044,&quot;top&quot;:0.84700000286102295},&quot;type&quot;:0}],&quot;type&quot;:0}],&quot;type&quot;:0}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5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17183_1*a*1"/>
  <p:tag name="KSO_WM_TEMPLATE_CATEGORY" val="diagram"/>
  <p:tag name="KSO_WM_TEMPLATE_INDEX" val="20217183"/>
  <p:tag name="KSO_WM_UNIT_LAYERLEVEL" val="1"/>
  <p:tag name="KSO_WM_TAG_VERSION" val="1.0"/>
  <p:tag name="KSO_WM_BEAUTIFY_FLAG" val="#wm#"/>
  <p:tag name="KSO_WM_UNIT_PRESET_TEXT" val="单击添加大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f3c56d14c010492aa25edddc094a634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f0d7afd8f90945bb8410fc42368d7d9a"/>
  <p:tag name="KSO_WM_UNIT_TEXT_FILL_FORE_SCHEMECOLOR_INDEX_BRIGHTNESS" val="0"/>
  <p:tag name="KSO_WM_UNIT_TEXT_FILL_FORE_SCHEMECOLOR_INDEX" val="13"/>
  <p:tag name="KSO_WM_UNIT_TEXT_FILL_TYPE" val="1"/>
  <p:tag name="KSO_WM_TEMPLATE_ASSEMBLE_XID" val="60656fa94054ed1e2fb80e9a"/>
  <p:tag name="KSO_WM_TEMPLATE_ASSEMBLE_GROUPID" val="60656fa94054ed1e2fb80e9a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7183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960*445"/>
  <p:tag name="KSO_WM_SLIDE_POSITION" val="0*47"/>
  <p:tag name="KSO_WM_TAG_VERSION" val="1.0"/>
  <p:tag name="KSO_WM_BEAUTIFY_FLAG" val="#wm#"/>
  <p:tag name="KSO_WM_TEMPLATE_CATEGORY" val="diagram"/>
  <p:tag name="KSO_WM_TEMPLATE_INDEX" val="20217183"/>
  <p:tag name="KSO_WM_SLIDE_LAYOUT" val="a_d_f"/>
  <p:tag name="KSO_WM_SLIDE_LAYOUT_CNT" val="1_1_1"/>
  <p:tag name="KSO_WM_SLIDE_BACKGROUND" val="[&quot;general&quot;,&quot;navigation&quot;]"/>
  <p:tag name="KSO_WM_SLIDE_RATIO" val="1.777778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m&quot;,&quot;text_direction&quot;:&quot;horizontal&quot;,&quot;support_big_font&quot;:false,&quot;picture_toward&quot;:0,&quot;picture_dockside&quot;:[],&quot;fill_id&quot;:&quot;b9ab8460162b46f3a45539a3624e23f5&quot;,&quot;fill_align&quot;:&quot;lm&quot;,&quot;chip_types&quot;:[&quot;header&quot;]},{&quot;text_align&quot;:&quot;cm&quot;,&quot;text_direction&quot;:&quot;horizontal&quot;,&quot;support_big_font&quot;:false,&quot;picture_toward&quot;:0,&quot;picture_dockside&quot;:[],&quot;fill_id&quot;:&quot;92cd73cfb04b4ecea3bda0d252a5f524&quot;,&quot;fill_align&quot;:&quot;cm&quot;,&quot;chip_types&quot;:[&quot;picture&quot;]},{&quot;text_align&quot;:&quot;lm&quot;,&quot;text_direction&quot;:&quot;horizontal&quot;,&quot;support_big_font&quot;:false,&quot;picture_toward&quot;:0,&quot;picture_dockside&quot;:[],&quot;fill_id&quot;:&quot;2eaf28af22184684b447d4f6f371e2c1&quot;,&quot;fill_align&quot;:&quot;lm&quot;,&quot;chip_types&quot;:[&quot;text&quot;]}]]"/>
  <p:tag name="KSO_WM_CHIP_XID" val="5f320d1c9c36e2348c3efb02"/>
  <p:tag name="KSO_WM_CHIP_DECFILLPROP" val="[]"/>
  <p:tag name="KSO_WM_SLIDE_CAN_ADD_NAVIGATION" val="1"/>
  <p:tag name="KSO_WM_CHIP_GROUPID" val="5f320d1c9c36e2348c3efb01"/>
  <p:tag name="KSO_WM_SLIDE_BK_DARK_LIGHT" val="2"/>
  <p:tag name="KSO_WM_SLIDE_BACKGROUND_TYPE" val="general"/>
  <p:tag name="KSO_WM_SLIDE_SUPPORT_FEATURE_TYPE" val="0"/>
  <p:tag name="KSO_WM_TEMPLATE_ASSEMBLE_XID" val="60656fa94054ed1e2fb80e9a"/>
  <p:tag name="KSO_WM_TEMPLATE_ASSEMBLE_GROUPID" val="60656fa94054ed1e2fb80e9a"/>
  <p:tag name="FIXED_XID_TMP" val="5f5ee1ca4d6848d78f644aeb"/>
  <p:tag name="KSO_WM_SLIDE_LAYOUT_INFO" val="{&quot;id&quot;:&quot;2021-04-01T15:59:01&quot;,&quot;maxSize&quot;:{&quot;size1&quot;:29},&quot;minSize&quot;:{&quot;size1&quot;:29},&quot;normalSize&quot;:{&quot;size1&quot;:29},&quot;subLayout&quot;:[{&quot;direction&quot;:1,&quot;id&quot;:&quot;2021-04-01T15:59:01&quot;,&quot;maxSize&quot;:{&quot;size1&quot;:62.600000000000001},&quot;minSize&quot;:{&quot;size1&quot;:62.600000000000001},&quot;normalSize&quot;:{&quot;size1&quot;:62.600000000000001},&quot;subLayout&quot;:[{&quot;id&quot;:&quot;2021-04-01T15:59:01&quot;,&quot;margin&quot;:{&quot;bottom&quot;:0.42300000786781311,&quot;left&quot;:1.6929999589920044,&quot;right&quot;:0.026000002399086952,&quot;top&quot;:2.1170001029968262},&quot;type&quot;:0},{&quot;id&quot;:&quot;2021-04-01T15:59:01&quot;,&quot;margin&quot;:{&quot;bottom&quot;:0.42300000786781311,&quot;left&quot;:2.2930002212524414,&quot;right&quot;:0.84700000286102295,&quot;top&quot;:2.1170001029968262},&quot;type&quot;:0}],&quot;type&quot;:0},{&quot;direction&quot;:1,&quot;id&quot;:&quot;2021-04-01T15:59:01&quot;,&quot;maxSize&quot;:{&quot;size1&quot;:48.699823488275676},&quot;minSize&quot;:{&quot;size1&quot;:48.699823488275676},&quot;normalSize&quot;:{&quot;size1&quot;:48.699823488275676},&quot;subLayout&quot;:[{&quot;id&quot;:&quot;2021-04-01T15:59:01&quot;,&quot;margin&quot;:{&quot;bottom&quot;:1.6670000553131104,&quot;left&quot;:1.6929999589920044,&quot;right&quot;:0.81999999284744263,&quot;top&quot;:0.83800005912780762},&quot;type&quot;:0},{&quot;id&quot;:&quot;2021-04-01T15:59:01&quot;,&quot;margin&quot;:{&quot;bottom&quot;:1.6929999589920044,&quot;left&quot;:0.026000002399086952,&quot;right&quot;:1.6929999589920044,&quot;top&quot;:0.84700000286102295},&quot;type&quot;:0}],&quot;type&quot;:0}],&quot;type&quot;:0}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5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17183_1*a*1"/>
  <p:tag name="KSO_WM_TEMPLATE_CATEGORY" val="diagram"/>
  <p:tag name="KSO_WM_TEMPLATE_INDEX" val="20217183"/>
  <p:tag name="KSO_WM_UNIT_LAYERLEVEL" val="1"/>
  <p:tag name="KSO_WM_TAG_VERSION" val="1.0"/>
  <p:tag name="KSO_WM_BEAUTIFY_FLAG" val="#wm#"/>
  <p:tag name="KSO_WM_UNIT_PRESET_TEXT" val="单击添加大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f3c56d14c010492aa25edddc094a634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f0d7afd8f90945bb8410fc42368d7d9a"/>
  <p:tag name="KSO_WM_UNIT_TEXT_FILL_FORE_SCHEMECOLOR_INDEX_BRIGHTNESS" val="0"/>
  <p:tag name="KSO_WM_UNIT_TEXT_FILL_FORE_SCHEMECOLOR_INDEX" val="13"/>
  <p:tag name="KSO_WM_UNIT_TEXT_FILL_TYPE" val="1"/>
  <p:tag name="KSO_WM_TEMPLATE_ASSEMBLE_XID" val="60656fa94054ed1e2fb80e9a"/>
  <p:tag name="KSO_WM_TEMPLATE_ASSEMBLE_GROUPID" val="60656fa94054ed1e2fb80e9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7183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960*445"/>
  <p:tag name="KSO_WM_SLIDE_POSITION" val="0*47"/>
  <p:tag name="KSO_WM_TAG_VERSION" val="1.0"/>
  <p:tag name="KSO_WM_BEAUTIFY_FLAG" val="#wm#"/>
  <p:tag name="KSO_WM_TEMPLATE_CATEGORY" val="diagram"/>
  <p:tag name="KSO_WM_TEMPLATE_INDEX" val="20217183"/>
  <p:tag name="KSO_WM_SLIDE_LAYOUT" val="a_d_f"/>
  <p:tag name="KSO_WM_SLIDE_LAYOUT_CNT" val="1_1_1"/>
  <p:tag name="KSO_WM_SLIDE_BACKGROUND" val="[&quot;general&quot;,&quot;navigation&quot;]"/>
  <p:tag name="KSO_WM_SLIDE_RATIO" val="1.777778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m&quot;,&quot;text_direction&quot;:&quot;horizontal&quot;,&quot;support_big_font&quot;:false,&quot;picture_toward&quot;:0,&quot;picture_dockside&quot;:[],&quot;fill_id&quot;:&quot;b9ab8460162b46f3a45539a3624e23f5&quot;,&quot;fill_align&quot;:&quot;lm&quot;,&quot;chip_types&quot;:[&quot;header&quot;]},{&quot;text_align&quot;:&quot;cm&quot;,&quot;text_direction&quot;:&quot;horizontal&quot;,&quot;support_big_font&quot;:false,&quot;picture_toward&quot;:0,&quot;picture_dockside&quot;:[],&quot;fill_id&quot;:&quot;92cd73cfb04b4ecea3bda0d252a5f524&quot;,&quot;fill_align&quot;:&quot;cm&quot;,&quot;chip_types&quot;:[&quot;picture&quot;]},{&quot;text_align&quot;:&quot;lm&quot;,&quot;text_direction&quot;:&quot;horizontal&quot;,&quot;support_big_font&quot;:false,&quot;picture_toward&quot;:0,&quot;picture_dockside&quot;:[],&quot;fill_id&quot;:&quot;2eaf28af22184684b447d4f6f371e2c1&quot;,&quot;fill_align&quot;:&quot;lm&quot;,&quot;chip_types&quot;:[&quot;text&quot;]}]]"/>
  <p:tag name="KSO_WM_CHIP_XID" val="5f320d1c9c36e2348c3efb02"/>
  <p:tag name="KSO_WM_CHIP_DECFILLPROP" val="[]"/>
  <p:tag name="KSO_WM_SLIDE_CAN_ADD_NAVIGATION" val="1"/>
  <p:tag name="KSO_WM_CHIP_GROUPID" val="5f320d1c9c36e2348c3efb01"/>
  <p:tag name="KSO_WM_SLIDE_BK_DARK_LIGHT" val="2"/>
  <p:tag name="KSO_WM_SLIDE_BACKGROUND_TYPE" val="general"/>
  <p:tag name="KSO_WM_SLIDE_SUPPORT_FEATURE_TYPE" val="0"/>
  <p:tag name="KSO_WM_TEMPLATE_ASSEMBLE_XID" val="60656fa94054ed1e2fb80e9a"/>
  <p:tag name="KSO_WM_TEMPLATE_ASSEMBLE_GROUPID" val="60656fa94054ed1e2fb80e9a"/>
  <p:tag name="FIXED_XID_TMP" val="5f5ee1ca4d6848d78f644aeb"/>
  <p:tag name="KSO_WM_SLIDE_LAYOUT_INFO" val="{&quot;id&quot;:&quot;2021-04-01T15:59:01&quot;,&quot;maxSize&quot;:{&quot;size1&quot;:29},&quot;minSize&quot;:{&quot;size1&quot;:29},&quot;normalSize&quot;:{&quot;size1&quot;:29},&quot;subLayout&quot;:[{&quot;direction&quot;:1,&quot;id&quot;:&quot;2021-04-01T15:59:01&quot;,&quot;maxSize&quot;:{&quot;size1&quot;:62.600000000000001},&quot;minSize&quot;:{&quot;size1&quot;:62.600000000000001},&quot;normalSize&quot;:{&quot;size1&quot;:62.600000000000001},&quot;subLayout&quot;:[{&quot;id&quot;:&quot;2021-04-01T15:59:01&quot;,&quot;margin&quot;:{&quot;bottom&quot;:0.42300000786781311,&quot;left&quot;:1.6929999589920044,&quot;right&quot;:0.026000002399086952,&quot;top&quot;:2.1170001029968262},&quot;type&quot;:0},{&quot;id&quot;:&quot;2021-04-01T15:59:01&quot;,&quot;margin&quot;:{&quot;bottom&quot;:0.42300000786781311,&quot;left&quot;:2.2930002212524414,&quot;right&quot;:0.84700000286102295,&quot;top&quot;:2.1170001029968262},&quot;type&quot;:0}],&quot;type&quot;:0},{&quot;direction&quot;:1,&quot;id&quot;:&quot;2021-04-01T15:59:01&quot;,&quot;maxSize&quot;:{&quot;size1&quot;:48.699823488275676},&quot;minSize&quot;:{&quot;size1&quot;:48.699823488275676},&quot;normalSize&quot;:{&quot;size1&quot;:48.699823488275676},&quot;subLayout&quot;:[{&quot;id&quot;:&quot;2021-04-01T15:59:01&quot;,&quot;margin&quot;:{&quot;bottom&quot;:1.6670000553131104,&quot;left&quot;:1.6929999589920044,&quot;right&quot;:0.81999999284744263,&quot;top&quot;:0.83800005912780762},&quot;type&quot;:0},{&quot;id&quot;:&quot;2021-04-01T15:59:01&quot;,&quot;margin&quot;:{&quot;bottom&quot;:1.6929999589920044,&quot;left&quot;:0.026000002399086952,&quot;right&quot;:1.6929999589920044,&quot;top&quot;:0.84700000286102295},&quot;type&quot;:0}],&quot;type&quot;:0}],&quot;type&quot;:0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5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17183_1*a*1"/>
  <p:tag name="KSO_WM_TEMPLATE_CATEGORY" val="diagram"/>
  <p:tag name="KSO_WM_TEMPLATE_INDEX" val="20217183"/>
  <p:tag name="KSO_WM_UNIT_LAYERLEVEL" val="1"/>
  <p:tag name="KSO_WM_TAG_VERSION" val="1.0"/>
  <p:tag name="KSO_WM_BEAUTIFY_FLAG" val="#wm#"/>
  <p:tag name="KSO_WM_UNIT_PRESET_TEXT" val="单击添加大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f3c56d14c010492aa25edddc094a634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f0d7afd8f90945bb8410fc42368d7d9a"/>
  <p:tag name="KSO_WM_UNIT_TEXT_FILL_FORE_SCHEMECOLOR_INDEX_BRIGHTNESS" val="0"/>
  <p:tag name="KSO_WM_UNIT_TEXT_FILL_FORE_SCHEMECOLOR_INDEX" val="13"/>
  <p:tag name="KSO_WM_UNIT_TEXT_FILL_TYPE" val="1"/>
  <p:tag name="KSO_WM_TEMPLATE_ASSEMBLE_XID" val="60656fa94054ed1e2fb80e9a"/>
  <p:tag name="KSO_WM_TEMPLATE_ASSEMBLE_GROUPID" val="60656fa94054ed1e2fb80e9a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7183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960*445"/>
  <p:tag name="KSO_WM_SLIDE_POSITION" val="0*47"/>
  <p:tag name="KSO_WM_TAG_VERSION" val="1.0"/>
  <p:tag name="KSO_WM_BEAUTIFY_FLAG" val="#wm#"/>
  <p:tag name="KSO_WM_TEMPLATE_CATEGORY" val="diagram"/>
  <p:tag name="KSO_WM_TEMPLATE_INDEX" val="20217183"/>
  <p:tag name="KSO_WM_SLIDE_LAYOUT" val="a_d_f"/>
  <p:tag name="KSO_WM_SLIDE_LAYOUT_CNT" val="1_1_1"/>
  <p:tag name="KSO_WM_SLIDE_BACKGROUND" val="[&quot;general&quot;,&quot;navigation&quot;]"/>
  <p:tag name="KSO_WM_SLIDE_RATIO" val="1.777778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m&quot;,&quot;text_direction&quot;:&quot;horizontal&quot;,&quot;support_big_font&quot;:false,&quot;picture_toward&quot;:0,&quot;picture_dockside&quot;:[],&quot;fill_id&quot;:&quot;b9ab8460162b46f3a45539a3624e23f5&quot;,&quot;fill_align&quot;:&quot;lm&quot;,&quot;chip_types&quot;:[&quot;header&quot;]},{&quot;text_align&quot;:&quot;cm&quot;,&quot;text_direction&quot;:&quot;horizontal&quot;,&quot;support_big_font&quot;:false,&quot;picture_toward&quot;:0,&quot;picture_dockside&quot;:[],&quot;fill_id&quot;:&quot;92cd73cfb04b4ecea3bda0d252a5f524&quot;,&quot;fill_align&quot;:&quot;cm&quot;,&quot;chip_types&quot;:[&quot;picture&quot;]},{&quot;text_align&quot;:&quot;lm&quot;,&quot;text_direction&quot;:&quot;horizontal&quot;,&quot;support_big_font&quot;:false,&quot;picture_toward&quot;:0,&quot;picture_dockside&quot;:[],&quot;fill_id&quot;:&quot;2eaf28af22184684b447d4f6f371e2c1&quot;,&quot;fill_align&quot;:&quot;lm&quot;,&quot;chip_types&quot;:[&quot;text&quot;]}]]"/>
  <p:tag name="KSO_WM_CHIP_XID" val="5f320d1c9c36e2348c3efb02"/>
  <p:tag name="KSO_WM_CHIP_DECFILLPROP" val="[]"/>
  <p:tag name="KSO_WM_SLIDE_CAN_ADD_NAVIGATION" val="1"/>
  <p:tag name="KSO_WM_CHIP_GROUPID" val="5f320d1c9c36e2348c3efb01"/>
  <p:tag name="KSO_WM_SLIDE_BK_DARK_LIGHT" val="2"/>
  <p:tag name="KSO_WM_SLIDE_BACKGROUND_TYPE" val="general"/>
  <p:tag name="KSO_WM_SLIDE_SUPPORT_FEATURE_TYPE" val="0"/>
  <p:tag name="KSO_WM_TEMPLATE_ASSEMBLE_XID" val="60656fa94054ed1e2fb80e9a"/>
  <p:tag name="KSO_WM_TEMPLATE_ASSEMBLE_GROUPID" val="60656fa94054ed1e2fb80e9a"/>
  <p:tag name="FIXED_XID_TMP" val="5f5ee1ca4d6848d78f644aeb"/>
  <p:tag name="KSO_WM_SLIDE_LAYOUT_INFO" val="{&quot;id&quot;:&quot;2021-04-01T15:59:01&quot;,&quot;maxSize&quot;:{&quot;size1&quot;:29},&quot;minSize&quot;:{&quot;size1&quot;:29},&quot;normalSize&quot;:{&quot;size1&quot;:29},&quot;subLayout&quot;:[{&quot;direction&quot;:1,&quot;id&quot;:&quot;2021-04-01T15:59:01&quot;,&quot;maxSize&quot;:{&quot;size1&quot;:62.600000000000001},&quot;minSize&quot;:{&quot;size1&quot;:62.600000000000001},&quot;normalSize&quot;:{&quot;size1&quot;:62.600000000000001},&quot;subLayout&quot;:[{&quot;id&quot;:&quot;2021-04-01T15:59:01&quot;,&quot;margin&quot;:{&quot;bottom&quot;:0.42300000786781311,&quot;left&quot;:1.6929999589920044,&quot;right&quot;:0.026000002399086952,&quot;top&quot;:2.1170001029968262},&quot;type&quot;:0},{&quot;id&quot;:&quot;2021-04-01T15:59:01&quot;,&quot;margin&quot;:{&quot;bottom&quot;:0.42300000786781311,&quot;left&quot;:2.2930002212524414,&quot;right&quot;:0.84700000286102295,&quot;top&quot;:2.1170001029968262},&quot;type&quot;:0}],&quot;type&quot;:0},{&quot;direction&quot;:1,&quot;id&quot;:&quot;2021-04-01T15:59:01&quot;,&quot;maxSize&quot;:{&quot;size1&quot;:48.699823488275676},&quot;minSize&quot;:{&quot;size1&quot;:48.699823488275676},&quot;normalSize&quot;:{&quot;size1&quot;:48.699823488275676},&quot;subLayout&quot;:[{&quot;id&quot;:&quot;2021-04-01T15:59:01&quot;,&quot;margin&quot;:{&quot;bottom&quot;:1.6670000553131104,&quot;left&quot;:1.6929999589920044,&quot;right&quot;:0.81999999284744263,&quot;top&quot;:0.83800005912780762},&quot;type&quot;:0},{&quot;id&quot;:&quot;2021-04-01T15:59:01&quot;,&quot;margin&quot;:{&quot;bottom&quot;:1.6929999589920044,&quot;left&quot;:0.026000002399086952,&quot;right&quot;:1.6929999589920044,&quot;top&quot;:0.84700000286102295},&quot;type&quot;:0}],&quot;type&quot;:0}],&quot;type&quot;:0}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5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17183_1*a*1"/>
  <p:tag name="KSO_WM_TEMPLATE_CATEGORY" val="diagram"/>
  <p:tag name="KSO_WM_TEMPLATE_INDEX" val="20217183"/>
  <p:tag name="KSO_WM_UNIT_LAYERLEVEL" val="1"/>
  <p:tag name="KSO_WM_TAG_VERSION" val="1.0"/>
  <p:tag name="KSO_WM_BEAUTIFY_FLAG" val="#wm#"/>
  <p:tag name="KSO_WM_UNIT_PRESET_TEXT" val="单击添加大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f3c56d14c010492aa25edddc094a634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f0d7afd8f90945bb8410fc42368d7d9a"/>
  <p:tag name="KSO_WM_UNIT_TEXT_FILL_FORE_SCHEMECOLOR_INDEX_BRIGHTNESS" val="0"/>
  <p:tag name="KSO_WM_UNIT_TEXT_FILL_FORE_SCHEMECOLOR_INDEX" val="13"/>
  <p:tag name="KSO_WM_UNIT_TEXT_FILL_TYPE" val="1"/>
  <p:tag name="KSO_WM_TEMPLATE_ASSEMBLE_XID" val="60656fa94054ed1e2fb80e9a"/>
  <p:tag name="KSO_WM_TEMPLATE_ASSEMBLE_GROUPID" val="60656fa94054ed1e2fb80e9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7183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960*445"/>
  <p:tag name="KSO_WM_SLIDE_POSITION" val="0*47"/>
  <p:tag name="KSO_WM_TAG_VERSION" val="1.0"/>
  <p:tag name="KSO_WM_BEAUTIFY_FLAG" val="#wm#"/>
  <p:tag name="KSO_WM_TEMPLATE_CATEGORY" val="diagram"/>
  <p:tag name="KSO_WM_TEMPLATE_INDEX" val="20217183"/>
  <p:tag name="KSO_WM_SLIDE_LAYOUT" val="a_d_f"/>
  <p:tag name="KSO_WM_SLIDE_LAYOUT_CNT" val="1_1_1"/>
  <p:tag name="KSO_WM_SLIDE_BACKGROUND" val="[&quot;general&quot;,&quot;navigation&quot;]"/>
  <p:tag name="KSO_WM_SLIDE_RATIO" val="1.777778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m&quot;,&quot;text_direction&quot;:&quot;horizontal&quot;,&quot;support_big_font&quot;:false,&quot;picture_toward&quot;:0,&quot;picture_dockside&quot;:[],&quot;fill_id&quot;:&quot;b9ab8460162b46f3a45539a3624e23f5&quot;,&quot;fill_align&quot;:&quot;lm&quot;,&quot;chip_types&quot;:[&quot;header&quot;]},{&quot;text_align&quot;:&quot;cm&quot;,&quot;text_direction&quot;:&quot;horizontal&quot;,&quot;support_big_font&quot;:false,&quot;picture_toward&quot;:0,&quot;picture_dockside&quot;:[],&quot;fill_id&quot;:&quot;92cd73cfb04b4ecea3bda0d252a5f524&quot;,&quot;fill_align&quot;:&quot;cm&quot;,&quot;chip_types&quot;:[&quot;picture&quot;]},{&quot;text_align&quot;:&quot;lm&quot;,&quot;text_direction&quot;:&quot;horizontal&quot;,&quot;support_big_font&quot;:false,&quot;picture_toward&quot;:0,&quot;picture_dockside&quot;:[],&quot;fill_id&quot;:&quot;2eaf28af22184684b447d4f6f371e2c1&quot;,&quot;fill_align&quot;:&quot;lm&quot;,&quot;chip_types&quot;:[&quot;text&quot;]}]]"/>
  <p:tag name="KSO_WM_CHIP_XID" val="5f320d1c9c36e2348c3efb02"/>
  <p:tag name="KSO_WM_CHIP_DECFILLPROP" val="[]"/>
  <p:tag name="KSO_WM_SLIDE_CAN_ADD_NAVIGATION" val="1"/>
  <p:tag name="KSO_WM_CHIP_GROUPID" val="5f320d1c9c36e2348c3efb01"/>
  <p:tag name="KSO_WM_SLIDE_BK_DARK_LIGHT" val="2"/>
  <p:tag name="KSO_WM_SLIDE_BACKGROUND_TYPE" val="general"/>
  <p:tag name="KSO_WM_SLIDE_SUPPORT_FEATURE_TYPE" val="0"/>
  <p:tag name="KSO_WM_TEMPLATE_ASSEMBLE_XID" val="60656fa94054ed1e2fb80e9a"/>
  <p:tag name="KSO_WM_TEMPLATE_ASSEMBLE_GROUPID" val="60656fa94054ed1e2fb80e9a"/>
  <p:tag name="FIXED_XID_TMP" val="5f5ee1ca4d6848d78f644aeb"/>
  <p:tag name="KSO_WM_SLIDE_LAYOUT_INFO" val="{&quot;id&quot;:&quot;2021-04-01T15:59:01&quot;,&quot;maxSize&quot;:{&quot;size1&quot;:29},&quot;minSize&quot;:{&quot;size1&quot;:29},&quot;normalSize&quot;:{&quot;size1&quot;:29},&quot;subLayout&quot;:[{&quot;direction&quot;:1,&quot;id&quot;:&quot;2021-04-01T15:59:01&quot;,&quot;maxSize&quot;:{&quot;size1&quot;:62.600000000000001},&quot;minSize&quot;:{&quot;size1&quot;:62.600000000000001},&quot;normalSize&quot;:{&quot;size1&quot;:62.600000000000001},&quot;subLayout&quot;:[{&quot;id&quot;:&quot;2021-04-01T15:59:01&quot;,&quot;margin&quot;:{&quot;bottom&quot;:0.42300000786781311,&quot;left&quot;:1.6929999589920044,&quot;right&quot;:0.026000002399086952,&quot;top&quot;:2.1170001029968262},&quot;type&quot;:0},{&quot;id&quot;:&quot;2021-04-01T15:59:01&quot;,&quot;margin&quot;:{&quot;bottom&quot;:0.42300000786781311,&quot;left&quot;:2.2930002212524414,&quot;right&quot;:0.84700000286102295,&quot;top&quot;:2.1170001029968262},&quot;type&quot;:0}],&quot;type&quot;:0},{&quot;direction&quot;:1,&quot;id&quot;:&quot;2021-04-01T15:59:01&quot;,&quot;maxSize&quot;:{&quot;size1&quot;:48.699823488275676},&quot;minSize&quot;:{&quot;size1&quot;:48.699823488275676},&quot;normalSize&quot;:{&quot;size1&quot;:48.699823488275676},&quot;subLayout&quot;:[{&quot;id&quot;:&quot;2021-04-01T15:59:01&quot;,&quot;margin&quot;:{&quot;bottom&quot;:1.6670000553131104,&quot;left&quot;:1.6929999589920044,&quot;right&quot;:0.81999999284744263,&quot;top&quot;:0.83800005912780762},&quot;type&quot;:0},{&quot;id&quot;:&quot;2021-04-01T15:59:01&quot;,&quot;margin&quot;:{&quot;bottom&quot;:1.6929999589920044,&quot;left&quot;:0.026000002399086952,&quot;right&quot;:1.6929999589920044,&quot;top&quot;:0.84700000286102295},&quot;type&quot;:0}],&quot;type&quot;:0}],&quot;type&quot;:0}"/>
</p:tagLst>
</file>

<file path=ppt/theme/theme1.xml><?xml version="1.0" encoding="utf-8"?>
<a:theme xmlns:a="http://schemas.openxmlformats.org/drawingml/2006/main" name="LenovoTemplate-16x9">
  <a:themeElements>
    <a:clrScheme name="Lenovo Colors">
      <a:dk1>
        <a:srgbClr val="000000"/>
      </a:dk1>
      <a:lt1>
        <a:sysClr val="window" lastClr="FFFFFF"/>
      </a:lt1>
      <a:dk2>
        <a:srgbClr val="6F7170"/>
      </a:dk2>
      <a:lt2>
        <a:srgbClr val="C4BEB6"/>
      </a:lt2>
      <a:accent1>
        <a:srgbClr val="E2231A"/>
      </a:accent1>
      <a:accent2>
        <a:srgbClr val="FF6A00"/>
      </a:accent2>
      <a:accent3>
        <a:srgbClr val="E96BAF"/>
      </a:accent3>
      <a:accent4>
        <a:srgbClr val="3E8DDD"/>
      </a:accent4>
      <a:accent5>
        <a:srgbClr val="4AC0E0"/>
      </a:accent5>
      <a:accent6>
        <a:srgbClr val="6ABF4A"/>
      </a:accent6>
      <a:hlink>
        <a:srgbClr val="4AC0E0"/>
      </a:hlink>
      <a:folHlink>
        <a:srgbClr val="4AC0E0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dirty="0" err="1" smtClean="0">
            <a:solidFill>
              <a:schemeClr val="accent2"/>
            </a:solidFill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Lenovo Template">
  <a:themeElements>
    <a:clrScheme name="LENOVO">
      <a:dk1>
        <a:srgbClr val="000000"/>
      </a:dk1>
      <a:lt1>
        <a:sysClr val="window" lastClr="FFFFFF"/>
      </a:lt1>
      <a:dk2>
        <a:srgbClr val="C00000"/>
      </a:dk2>
      <a:lt2>
        <a:srgbClr val="000000"/>
      </a:lt2>
      <a:accent1>
        <a:srgbClr val="FF0000"/>
      </a:accent1>
      <a:accent2>
        <a:srgbClr val="939598"/>
      </a:accent2>
      <a:accent3>
        <a:srgbClr val="FFC425"/>
      </a:accent3>
      <a:accent4>
        <a:srgbClr val="64BEDC"/>
      </a:accent4>
      <a:accent5>
        <a:srgbClr val="414042"/>
      </a:accent5>
      <a:accent6>
        <a:srgbClr val="FFFFFF"/>
      </a:accent6>
      <a:hlink>
        <a:srgbClr val="EC2225"/>
      </a:hlink>
      <a:folHlink>
        <a:srgbClr val="64BEDC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dirty="0" err="1" smtClean="0">
            <a:solidFill>
              <a:schemeClr val="accent2"/>
            </a:solidFill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Lenovo Master">
  <a:themeElements>
    <a:clrScheme name="Lenovo Colors">
      <a:dk1>
        <a:srgbClr val="000000"/>
      </a:dk1>
      <a:lt1>
        <a:sysClr val="window" lastClr="FFFFFF"/>
      </a:lt1>
      <a:dk2>
        <a:srgbClr val="6F7170"/>
      </a:dk2>
      <a:lt2>
        <a:srgbClr val="C4BEB6"/>
      </a:lt2>
      <a:accent1>
        <a:srgbClr val="E2231A"/>
      </a:accent1>
      <a:accent2>
        <a:srgbClr val="FF6A00"/>
      </a:accent2>
      <a:accent3>
        <a:srgbClr val="E96BAF"/>
      </a:accent3>
      <a:accent4>
        <a:srgbClr val="3E8DDD"/>
      </a:accent4>
      <a:accent5>
        <a:srgbClr val="4AC0E0"/>
      </a:accent5>
      <a:accent6>
        <a:srgbClr val="6ABF4A"/>
      </a:accent6>
      <a:hlink>
        <a:srgbClr val="4AC0E0"/>
      </a:hlink>
      <a:folHlink>
        <a:srgbClr val="4AC0E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dirty="0" err="1" smtClean="0">
            <a:solidFill>
              <a:schemeClr val="accent2"/>
            </a:solidFill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LenovoTemplate-16x9">
  <a:themeElements>
    <a:clrScheme name="Lenovo Colors">
      <a:dk1>
        <a:srgbClr val="000000"/>
      </a:dk1>
      <a:lt1>
        <a:sysClr val="window" lastClr="FFFFFF"/>
      </a:lt1>
      <a:dk2>
        <a:srgbClr val="6F7170"/>
      </a:dk2>
      <a:lt2>
        <a:srgbClr val="C4BEB6"/>
      </a:lt2>
      <a:accent1>
        <a:srgbClr val="E2231A"/>
      </a:accent1>
      <a:accent2>
        <a:srgbClr val="FF6A00"/>
      </a:accent2>
      <a:accent3>
        <a:srgbClr val="E96BAF"/>
      </a:accent3>
      <a:accent4>
        <a:srgbClr val="3E8DDD"/>
      </a:accent4>
      <a:accent5>
        <a:srgbClr val="4AC0E0"/>
      </a:accent5>
      <a:accent6>
        <a:srgbClr val="6ABF4A"/>
      </a:accent6>
      <a:hlink>
        <a:srgbClr val="4AC0E0"/>
      </a:hlink>
      <a:folHlink>
        <a:srgbClr val="4AC0E0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dirty="0" err="1" smtClean="0">
            <a:solidFill>
              <a:schemeClr val="accent2"/>
            </a:solidFill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LenovoTemplate-16x9</Template>
  <TotalTime>409</TotalTime>
  <Words>2178</Words>
  <Application>Microsoft Office PowerPoint</Application>
  <PresentationFormat>自定义</PresentationFormat>
  <Paragraphs>74</Paragraphs>
  <Slides>8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8</vt:i4>
      </vt:variant>
    </vt:vector>
  </HeadingPairs>
  <TitlesOfParts>
    <vt:vector size="19" baseType="lpstr">
      <vt:lpstr>Foundry Gridnik Medium</vt:lpstr>
      <vt:lpstr>宋体</vt:lpstr>
      <vt:lpstr>微软雅黑</vt:lpstr>
      <vt:lpstr>Arial</vt:lpstr>
      <vt:lpstr>Calibri</vt:lpstr>
      <vt:lpstr>Times New Roman</vt:lpstr>
      <vt:lpstr>Wingdings</vt:lpstr>
      <vt:lpstr>LenovoTemplate-16x9</vt:lpstr>
      <vt:lpstr>1_Lenovo Template</vt:lpstr>
      <vt:lpstr>2_Lenovo Master</vt:lpstr>
      <vt:lpstr>1_LenovoTemplate-16x9</vt:lpstr>
      <vt:lpstr>诊断计算机故障的基本原则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Lenovo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Windows 10 SW Status Update</dc:title>
  <dc:creator>zhangfx1</dc:creator>
  <cp:lastModifiedBy>wu jinliang</cp:lastModifiedBy>
  <cp:revision>364</cp:revision>
  <dcterms:created xsi:type="dcterms:W3CDTF">2015-06-11T22:42:00Z</dcterms:created>
  <dcterms:modified xsi:type="dcterms:W3CDTF">2022-01-17T11:52:32Z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D3C90AB273354F5095ED62069CFCD8E7</vt:lpwstr>
  </property>
  <property fmtid="{D5CDD505-2E9C-101B-9397-08002B2CF9AE}" pid="3" name="KSOProductBuildVer">
    <vt:lpwstr>2052-11.1.0.10700</vt:lpwstr>
  </property>
</Properties>
</file>